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0"/>
  </p:notesMasterIdLst>
  <p:sldIdLst>
    <p:sldId id="675" r:id="rId3"/>
    <p:sldId id="1056" r:id="rId4"/>
    <p:sldId id="1057" r:id="rId5"/>
    <p:sldId id="1059" r:id="rId6"/>
    <p:sldId id="1060" r:id="rId7"/>
    <p:sldId id="1061" r:id="rId8"/>
    <p:sldId id="1062" r:id="rId9"/>
    <p:sldId id="1058" r:id="rId10"/>
    <p:sldId id="291" r:id="rId11"/>
    <p:sldId id="374" r:id="rId12"/>
    <p:sldId id="673" r:id="rId13"/>
    <p:sldId id="1055" r:id="rId14"/>
    <p:sldId id="257" r:id="rId15"/>
    <p:sldId id="292" r:id="rId16"/>
    <p:sldId id="391" r:id="rId17"/>
    <p:sldId id="393" r:id="rId18"/>
    <p:sldId id="394" r:id="rId19"/>
  </p:sldIdLst>
  <p:sldSz cx="9144000" cy="5143500" type="screen16x9"/>
  <p:notesSz cx="6858000" cy="9144000"/>
  <p:embeddedFontLst>
    <p:embeddedFont>
      <p:font typeface="HY견고딕" pitchFamily="18" charset="-127"/>
      <p:regular r:id="rId21"/>
    </p:embeddedFont>
    <p:embeddedFont>
      <p:font typeface="맑은 고딕" pitchFamily="50" charset="-127"/>
      <p:regular r:id="rId22"/>
      <p:bold r:id="rId23"/>
    </p:embeddedFont>
    <p:embeddedFont>
      <p:font typeface="HY동녘B" charset="-127"/>
      <p:regular r:id="rId24"/>
    </p:embeddedFont>
    <p:embeddedFont>
      <p:font typeface="Candara" pitchFamily="34" charset="0"/>
      <p:regular r:id="rId25"/>
      <p:bold r:id="rId26"/>
      <p:italic r:id="rId27"/>
      <p:boldItalic r:id="rId28"/>
    </p:embeddedFont>
    <p:embeddedFont>
      <p:font typeface="HY그래픽M" pitchFamily="18" charset="-127"/>
      <p:regular r:id="rId2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8" autoAdjust="0"/>
    <p:restoredTop sz="94647" autoAdjust="0"/>
  </p:normalViewPr>
  <p:slideViewPr>
    <p:cSldViewPr>
      <p:cViewPr>
        <p:scale>
          <a:sx n="92" d="100"/>
          <a:sy n="92" d="100"/>
        </p:scale>
        <p:origin x="-732" y="-14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15ACE-487C-4FF5-81FF-21048B3E31D3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89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December 26,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정은솔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이형길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2378270"/>
            <a:ext cx="5832648" cy="9499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제목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2248880"/>
            <a:ext cx="662473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말씀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302388"/>
            <a:ext cx="662473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성경</a:t>
            </a:r>
            <a:endParaRPr lang="ko-KR" altLang="en-US" sz="3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7903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9650"/>
            <a:ext cx="9143999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 복있는 사람은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악인들의 꽤를 따르지 아니하며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죄인들의 길에 서지 아니하며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오만한자들의 자리에 앉지 아니하고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35457" y="13901"/>
            <a:ext cx="310854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001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오직 여호와의 율법을 즐거워하여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그의 율법을 주야로 묵상하는도다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</a:p>
        </p:txBody>
      </p:sp>
    </p:spTree>
    <p:extLst>
      <p:ext uri="{BB962C8B-B14F-4D97-AF65-F5344CB8AC3E}">
        <p14:creationId xmlns:p14="http://schemas.microsoft.com/office/powerpoint/2010/main" val="233798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2127" y="13901"/>
            <a:ext cx="403187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3207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411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2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너는 마음을 다하고 뜻을 다하고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네 하나님 여호와를 사랑하라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9786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5844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97157" y="13906"/>
            <a:ext cx="2646878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주의</a:t>
            </a:r>
            <a:r>
              <a:rPr lang="en-US" altLang="ko-KR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말씀은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28982"/>
            <a:ext cx="9144000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주의 말씀은 내 발에 등이요 내 길의 빛이니이다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주의 말씀은 내 발에 등이요 내 길의 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빛이니이다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내 길의 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빛이니이다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526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4512</TotalTime>
  <Words>202</Words>
  <Application>Microsoft Office PowerPoint</Application>
  <PresentationFormat>화면 슬라이드 쇼(16:9)</PresentationFormat>
  <Paragraphs>46</Paragraphs>
  <Slides>17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17</vt:i4>
      </vt:variant>
    </vt:vector>
  </HeadingPairs>
  <TitlesOfParts>
    <vt:vector size="27" baseType="lpstr">
      <vt:lpstr>굴림</vt:lpstr>
      <vt:lpstr>Arial</vt:lpstr>
      <vt:lpstr>HY견고딕</vt:lpstr>
      <vt:lpstr>맑은 고딕</vt:lpstr>
      <vt:lpstr>HY동녘B</vt:lpstr>
      <vt:lpstr>Symbol</vt:lpstr>
      <vt:lpstr>Candara</vt:lpstr>
      <vt:lpstr>HY그래픽M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352</cp:revision>
  <dcterms:created xsi:type="dcterms:W3CDTF">2018-06-29T14:48:58Z</dcterms:created>
  <dcterms:modified xsi:type="dcterms:W3CDTF">2020-12-26T12:35:28Z</dcterms:modified>
</cp:coreProperties>
</file>