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796" r:id="rId2"/>
  </p:sldMasterIdLst>
  <p:notesMasterIdLst>
    <p:notesMasterId r:id="rId22"/>
  </p:notesMasterIdLst>
  <p:sldIdLst>
    <p:sldId id="675" r:id="rId3"/>
    <p:sldId id="1059" r:id="rId4"/>
    <p:sldId id="1060" r:id="rId5"/>
    <p:sldId id="1056" r:id="rId6"/>
    <p:sldId id="1057" r:id="rId7"/>
    <p:sldId id="1063" r:id="rId8"/>
    <p:sldId id="1064" r:id="rId9"/>
    <p:sldId id="1066" r:id="rId10"/>
    <p:sldId id="1065" r:id="rId11"/>
    <p:sldId id="1067" r:id="rId12"/>
    <p:sldId id="1068" r:id="rId13"/>
    <p:sldId id="374" r:id="rId14"/>
    <p:sldId id="673" r:id="rId15"/>
    <p:sldId id="1055" r:id="rId16"/>
    <p:sldId id="257" r:id="rId17"/>
    <p:sldId id="292" r:id="rId18"/>
    <p:sldId id="391" r:id="rId19"/>
    <p:sldId id="393" r:id="rId20"/>
    <p:sldId id="394" r:id="rId21"/>
  </p:sldIdLst>
  <p:sldSz cx="9144000" cy="5143500" type="screen16x9"/>
  <p:notesSz cx="6858000" cy="9144000"/>
  <p:embeddedFontLst>
    <p:embeddedFont>
      <p:font typeface="HY견고딕" pitchFamily="18" charset="-127"/>
      <p:regular r:id="rId23"/>
    </p:embeddedFont>
    <p:embeddedFont>
      <p:font typeface="HY동녘B" charset="-127"/>
      <p:regular r:id="rId24"/>
    </p:embeddedFont>
    <p:embeddedFont>
      <p:font typeface="맑은 고딕" pitchFamily="50" charset="-127"/>
      <p:regular r:id="rId25"/>
      <p:bold r:id="rId26"/>
    </p:embeddedFont>
    <p:embeddedFont>
      <p:font typeface="Candara" pitchFamily="34" charset="0"/>
      <p:regular r:id="rId27"/>
      <p:bold r:id="rId28"/>
      <p:italic r:id="rId29"/>
      <p:boldItalic r:id="rId30"/>
    </p:embeddedFont>
    <p:embeddedFont>
      <p:font typeface="HY그래픽M" pitchFamily="18" charset="-127"/>
      <p:regular r:id="rId31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" initials="K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38" autoAdjust="0"/>
    <p:restoredTop sz="94647" autoAdjust="0"/>
  </p:normalViewPr>
  <p:slideViewPr>
    <p:cSldViewPr>
      <p:cViewPr>
        <p:scale>
          <a:sx n="92" d="100"/>
          <a:sy n="92" d="100"/>
        </p:scale>
        <p:origin x="-2172" y="-978"/>
      </p:cViewPr>
      <p:guideLst>
        <p:guide orient="horz" pos="2160"/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1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commentAuthors" Target="comment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002F-DDB0-4AA6-9E0E-5A47780ED3B1}" type="datetimeFigureOut">
              <a:rPr lang="ko-KR" altLang="en-US" smtClean="0"/>
              <a:pPr/>
              <a:t>2021-01-09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715ACE-487C-4FF5-81FF-21048B3E31D3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36536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www.google.co.kr/url?sa=i&amp;rct=j&amp;q=&amp;esrc=s&amp;source=images&amp;cd=&amp;cad=rja&amp;uact=8&amp;ved=2ahUKEwilmfTo-dzcAhWGZt4KHTSNBNoQjRx6BAgBEAU&amp;url=http://gp.godpeople.com/archives/34302&amp;psig=AOvVaw1KnZ0zMjPvMFJ4LVLDG1yc&amp;ust=1533799853110024" TargetMode="Externa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google.co.kr/url?sa=i&amp;rct=j&amp;q=&amp;esrc=s&amp;source=images&amp;cd=&amp;cad=rja&amp;uact=8&amp;ved=2ahUKEwi7xrmXx7bcAhXOa94KHXs-AaAQjRx6BAgBEAU&amp;url=http://blog.daum.net/_blog/BlogTypeView.do?blogid=0H4ZG&amp;articleno=4198319&amp;categoryId=0&amp;regdt=20111202105620&amp;totalcnt=98&amp;psig=AOvVaw2k2FsSEpXUc10M5dNKuQRx&amp;ust=1532481090647480" TargetMode="Externa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://www.google.co.kr/url?sa=i&amp;rct=j&amp;q=&amp;esrc=s&amp;source=images&amp;cd=&amp;cad=rja&amp;uact=8&amp;ved=2ahUKEwjr_83Ox7bcAhUbat4KHXaEDccQjRx6BAgBEAU&amp;url=http://blog.naver.com/PostView.nhn?blogId=tovstory&amp;logNo=221194149833&amp;categoryNo=31&amp;parentCategoryNo=31&amp;psig=AOvVaw010ztM1jhnFLcbHueqgFYd&amp;ust=1532481203424952" TargetMode="Externa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4613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93944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98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빈 화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99513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3791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200150"/>
            <a:ext cx="7772400" cy="1335081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667001"/>
            <a:ext cx="6400800" cy="11049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3552444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9" y="3152694"/>
            <a:ext cx="2876429" cy="535520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3056467"/>
            <a:ext cx="5544515" cy="637604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3065672"/>
            <a:ext cx="5467980" cy="580704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3055631"/>
            <a:ext cx="3308000" cy="488662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3043916"/>
            <a:ext cx="8723376" cy="997406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1847670"/>
            <a:ext cx="7772400" cy="1143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078086"/>
            <a:ext cx="6417734" cy="70485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09394"/>
            <a:ext cx="3822192" cy="2585466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3" y="2571751"/>
            <a:ext cx="3820055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008585"/>
            <a:ext cx="3822192" cy="47982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71751"/>
            <a:ext cx="3822192" cy="202287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829910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7406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January 9, 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2686050"/>
            <a:ext cx="3352800" cy="142875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1714500"/>
            <a:ext cx="3352800" cy="939546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371600"/>
            <a:ext cx="3904076" cy="28575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171450"/>
            <a:ext cx="8695944" cy="452628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4015472"/>
            <a:ext cx="8723376" cy="998685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6" y="254000"/>
            <a:ext cx="3812645" cy="1822451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4" y="2089150"/>
            <a:ext cx="3818467" cy="181610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028700"/>
            <a:ext cx="3566160" cy="219456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171450"/>
            <a:ext cx="8695944" cy="1069848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507B91-875D-4F6F-856B-2369E1FBA5CF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2021-01-09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80B5A1-E9C7-4E1D-8EFF-67C35EE8656F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535643"/>
            <a:ext cx="8723376" cy="998685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85850"/>
            <a:ext cx="2057400" cy="3365500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85850"/>
            <a:ext cx="6019800" cy="3365501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여름 일러스트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55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9270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321786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4584" y="-128550"/>
            <a:ext cx="10441160" cy="5454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4428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3_세로 제목 및 텍스트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관련 이미지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0040" y="9484"/>
            <a:ext cx="4932040" cy="1965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79405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모서리가 둥근 직사각형 7"/>
          <p:cNvSpPr/>
          <p:nvPr userDrawn="1"/>
        </p:nvSpPr>
        <p:spPr>
          <a:xfrm>
            <a:off x="467544" y="627534"/>
            <a:ext cx="8208912" cy="3834426"/>
          </a:xfrm>
          <a:prstGeom prst="roundRect">
            <a:avLst>
              <a:gd name="adj" fmla="val 6999"/>
            </a:avLst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2767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884"/>
            <a:ext cx="9166904" cy="51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970649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4" descr="교회 ppt 일러스트에 대한 이미지 검색결과"/>
          <p:cNvSpPr>
            <a:spLocks noChangeAspect="1" noChangeArrowheads="1"/>
          </p:cNvSpPr>
          <p:nvPr userDrawn="1"/>
        </p:nvSpPr>
        <p:spPr bwMode="auto">
          <a:xfrm>
            <a:off x="0" y="-108346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prstClr val="black"/>
              </a:solidFill>
            </a:endParaRPr>
          </a:p>
        </p:txBody>
      </p:sp>
      <p:pic>
        <p:nvPicPr>
          <p:cNvPr id="4102" name="Picture 6" descr="교회 ppt 일러스트에 대한 이미지 검색결과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6562"/>
            <a:ext cx="9144000" cy="5506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698852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비교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74446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6737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콘텐츠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1214255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캡션 있는 그림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66759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사용자 지정 레이아웃"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35261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65340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187998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10453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제목 슬라이드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114079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476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bg>
      <p:bgPr>
        <a:blipFill dpi="0" rotWithShape="1">
          <a:blip r:embed="rId2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1318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사용자 지정 레이아웃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3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18" Type="http://schemas.openxmlformats.org/officeDocument/2006/relationships/slideLayout" Target="../slideLayouts/slideLayout32.xml"/><Relationship Id="rId26" Type="http://schemas.openxmlformats.org/officeDocument/2006/relationships/slideLayout" Target="../slideLayouts/slideLayout40.xml"/><Relationship Id="rId3" Type="http://schemas.openxmlformats.org/officeDocument/2006/relationships/slideLayout" Target="../slideLayouts/slideLayout17.xml"/><Relationship Id="rId21" Type="http://schemas.openxmlformats.org/officeDocument/2006/relationships/slideLayout" Target="../slideLayouts/slideLayout35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slideLayout" Target="../slideLayouts/slideLayout31.xml"/><Relationship Id="rId25" Type="http://schemas.openxmlformats.org/officeDocument/2006/relationships/slideLayout" Target="../slideLayouts/slideLayout39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20" Type="http://schemas.openxmlformats.org/officeDocument/2006/relationships/slideLayout" Target="../slideLayouts/slideLayout34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38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23" Type="http://schemas.openxmlformats.org/officeDocument/2006/relationships/slideLayout" Target="../slideLayouts/slideLayout37.xml"/><Relationship Id="rId28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24.xml"/><Relationship Id="rId19" Type="http://schemas.openxmlformats.org/officeDocument/2006/relationships/slideLayout" Target="../slideLayouts/slideLayout33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Relationship Id="rId22" Type="http://schemas.openxmlformats.org/officeDocument/2006/relationships/slideLayout" Target="../slideLayouts/slideLayout36.xml"/><Relationship Id="rId27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5428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77" r:id="rId12"/>
    <p:sldLayoutId id="2147483678" r:id="rId13"/>
    <p:sldLayoutId id="2147483679" r:id="rId14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171450"/>
            <a:ext cx="8695944" cy="185166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259572"/>
            <a:ext cx="8723376" cy="997406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53746"/>
            <a:ext cx="8229600" cy="9395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4687623"/>
            <a:ext cx="378669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D1D110F-3F4E-48D9-B8AA-5D0E825AFDBA}" type="datetime1">
              <a:rPr lang="en-US" smtClean="0"/>
              <a:pPr/>
              <a:t>1/9/2021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9" y="4687623"/>
            <a:ext cx="378669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4687623"/>
            <a:ext cx="116182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87D7A59-36E2-48B9-B146-C1E59501F63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8" y="2006600"/>
            <a:ext cx="7408333" cy="2588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8" r:id="rId23"/>
    <p:sldLayoutId id="2147483669" r:id="rId24"/>
    <p:sldLayoutId id="2147483675" r:id="rId25"/>
    <p:sldLayoutId id="2147483684" r:id="rId26"/>
    <p:sldLayoutId id="2147483685" r:id="rId27"/>
    <p:sldLayoutId id="2147483687" r:id="rId28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1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1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87" y="1"/>
            <a:ext cx="3872403" cy="3660974"/>
          </a:xfrm>
          <a:prstGeom prst="rect">
            <a:avLst/>
          </a:prstGeom>
        </p:spPr>
      </p:pic>
      <p:sp>
        <p:nvSpPr>
          <p:cNvPr id="9" name="모서리가 둥근 직사각형 8"/>
          <p:cNvSpPr/>
          <p:nvPr/>
        </p:nvSpPr>
        <p:spPr>
          <a:xfrm>
            <a:off x="1835696" y="2679762"/>
            <a:ext cx="5256584" cy="2052228"/>
          </a:xfrm>
          <a:prstGeom prst="roundRect">
            <a:avLst/>
          </a:prstGeom>
          <a:solidFill>
            <a:schemeClr val="bg1"/>
          </a:solidFill>
          <a:ln>
            <a:solidFill>
              <a:schemeClr val="tx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prstClr val="white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835707" y="2787774"/>
            <a:ext cx="5262979" cy="175432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하나님께 드릴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/>
            <a:r>
              <a:rPr lang="ko-KR" altLang="en-US" sz="5400" dirty="0">
                <a:solidFill>
                  <a:schemeClr val="accent1">
                    <a:lumMod val="7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예배를 준비해요</a:t>
            </a:r>
            <a:endParaRPr lang="en-US" altLang="ko-KR" sz="5400" dirty="0">
              <a:solidFill>
                <a:schemeClr val="accent1">
                  <a:lumMod val="7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199555" y="141486"/>
            <a:ext cx="2452915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3600" b="1" cap="all" spc="0">
                <a:ln w="0"/>
                <a:solidFill>
                  <a:schemeClr val="bg1"/>
                </a:soli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친구들교회</a:t>
            </a:r>
            <a:endParaRPr lang="en-US" altLang="ko-KR" sz="3600" b="1" cap="all" spc="0" dirty="0">
              <a:ln w="0"/>
              <a:solidFill>
                <a:schemeClr val="bg1"/>
              </a:solidFill>
              <a:effectLst>
                <a:reflection blurRad="12700" stA="50000" endPos="50000" dist="5000" dir="5400000" sy="-100000" rotWithShape="0"/>
              </a:effectLst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9596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328983"/>
            <a:ext cx="9143999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하나 둘 셋 넷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빠빠빠라빠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빠빠빠빠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예수님과 힘차게 달려가리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빠빠빠라빠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신나게 춤추며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930095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5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빠빠빠라빠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믿음으로 힘차게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빠빠빠라빠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빠빠빠빠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예수님과 함께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2996373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1758938"/>
            <a:ext cx="3290664" cy="31014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251520" y="201145"/>
            <a:ext cx="8688680" cy="240065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하나님께 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5000" dirty="0">
                <a:latin typeface="HY견고딕" panose="02030600000101010101" pitchFamily="18" charset="-127"/>
                <a:ea typeface="HY견고딕" panose="02030600000101010101" pitchFamily="18" charset="-127"/>
              </a:rPr>
              <a:t>감사함으로 헌금을 드려요</a:t>
            </a:r>
            <a:endParaRPr lang="en-US" altLang="ko-KR" sz="500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모서리가 둥근 직사각형 3"/>
          <p:cNvSpPr/>
          <p:nvPr/>
        </p:nvSpPr>
        <p:spPr>
          <a:xfrm>
            <a:off x="5957639" y="2409733"/>
            <a:ext cx="3096344" cy="6660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헌금의원 </a:t>
            </a:r>
            <a:r>
              <a:rPr lang="en-US" altLang="ko-KR" sz="2400" dirty="0" smtClean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err="1" smtClean="0">
                <a:latin typeface="HY견고딕" pitchFamily="18" charset="-127"/>
                <a:ea typeface="HY견고딕" pitchFamily="18" charset="-127"/>
              </a:rPr>
              <a:t>이가온</a:t>
            </a:r>
            <a:endParaRPr lang="en-US" altLang="ko-KR" sz="24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5" name="모서리가 둥근 직사각형 4"/>
          <p:cNvSpPr/>
          <p:nvPr/>
        </p:nvSpPr>
        <p:spPr>
          <a:xfrm>
            <a:off x="5979810" y="3435847"/>
            <a:ext cx="3096344" cy="666074"/>
          </a:xfrm>
          <a:prstGeom prst="roundRec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dirty="0">
                <a:latin typeface="HY견고딕" pitchFamily="18" charset="-127"/>
                <a:ea typeface="HY견고딕" pitchFamily="18" charset="-127"/>
              </a:rPr>
              <a:t>다 음  주 </a:t>
            </a:r>
            <a:r>
              <a:rPr lang="en-US" altLang="ko-KR" sz="2400" dirty="0">
                <a:latin typeface="HY견고딕" pitchFamily="18" charset="-127"/>
                <a:ea typeface="HY견고딕" pitchFamily="18" charset="-127"/>
              </a:rPr>
              <a:t>: </a:t>
            </a:r>
            <a:r>
              <a:rPr lang="ko-KR" altLang="en-US" sz="2400" dirty="0" smtClean="0">
                <a:latin typeface="HY견고딕" pitchFamily="18" charset="-127"/>
                <a:ea typeface="HY견고딕" pitchFamily="18" charset="-127"/>
              </a:rPr>
              <a:t>이시우</a:t>
            </a:r>
            <a:endParaRPr lang="ko-KR" altLang="en-US" sz="2400" dirty="0">
              <a:latin typeface="HY견고딕" pitchFamily="18" charset="-127"/>
              <a:ea typeface="HY견고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9842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14759" y="1870439"/>
            <a:ext cx="5832648" cy="196560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순종의 사람 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40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</a:t>
            </a:r>
            <a:r>
              <a:rPr lang="ko-KR" altLang="en-US" sz="4400" dirty="0">
                <a:latin typeface="HY견고딕" panose="02030600000101010101" pitchFamily="18" charset="-127"/>
                <a:ea typeface="HY견고딕" panose="02030600000101010101" pitchFamily="18" charset="-127"/>
              </a:rPr>
              <a:t>삭</a:t>
            </a:r>
            <a:endParaRPr lang="en-US" altLang="ko-KR" sz="440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2555786" y="195486"/>
            <a:ext cx="380905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ko-KR" altLang="en-US" sz="5400" b="1" cap="all" spc="0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latin typeface="HY견고딕" panose="02030600000101010101" pitchFamily="18" charset="-127"/>
                <a:ea typeface="HY견고딕" panose="02030600000101010101" pitchFamily="18" charset="-127"/>
              </a:rPr>
              <a:t>오늘의 말씀</a:t>
            </a:r>
          </a:p>
        </p:txBody>
      </p:sp>
    </p:spTree>
    <p:extLst>
      <p:ext uri="{BB962C8B-B14F-4D97-AF65-F5344CB8AC3E}">
        <p14:creationId xmlns:p14="http://schemas.microsoft.com/office/powerpoint/2010/main" val="1411301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74467" y="1017775"/>
            <a:ext cx="6624735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사람이 소나 양을 도둑질하여 잡거나 팔면 그는 소 한 마리에 소 다섯 마리로 양 한 마리에 양 네 마리로 갚을지니라</a:t>
            </a:r>
            <a:endParaRPr lang="en-US" altLang="ko-KR" sz="3200" dirty="0" smtClean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r>
              <a:rPr lang="en-US" altLang="ko-KR" sz="3200" dirty="0" smtClean="0">
                <a:solidFill>
                  <a:srgbClr val="FF000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도둑이 뚫고 들어오는 것을 보고 그를 </a:t>
            </a:r>
            <a:r>
              <a:rPr lang="ko-KR" altLang="en-US" sz="3200" dirty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쳐</a:t>
            </a:r>
            <a:r>
              <a:rPr lang="ko-KR" altLang="en-US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죽이면 피 흘린 죄가 없으나 </a:t>
            </a:r>
            <a:endParaRPr lang="ko-KR" altLang="en-US" sz="3200" dirty="0">
              <a:solidFill>
                <a:schemeClr val="tx1">
                  <a:lumMod val="95000"/>
                  <a:lumOff val="5000"/>
                </a:schemeClr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03648" y="4302388"/>
            <a:ext cx="6624735" cy="58477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창세기 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22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장</a:t>
            </a:r>
            <a:r>
              <a:rPr lang="en-US" altLang="ko-KR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1~2</a:t>
            </a:r>
            <a:r>
              <a:rPr lang="ko-KR" altLang="en-US" sz="3200" dirty="0" smtClean="0">
                <a:solidFill>
                  <a:srgbClr val="002060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절</a:t>
            </a:r>
            <a:endParaRPr lang="ko-KR" altLang="en-US" sz="3200" dirty="0">
              <a:solidFill>
                <a:srgbClr val="002060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79036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480453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95486"/>
            <a:ext cx="5695632" cy="32432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17814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105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15625" y="2118126"/>
            <a:ext cx="9073014" cy="21098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너는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보배롭고 존귀한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주의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사랑을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받은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자라</a:t>
            </a:r>
          </a:p>
        </p:txBody>
      </p:sp>
    </p:spTree>
    <p:extLst>
      <p:ext uri="{BB962C8B-B14F-4D97-AF65-F5344CB8AC3E}">
        <p14:creationId xmlns:p14="http://schemas.microsoft.com/office/powerpoint/2010/main" val="423536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2211710"/>
            <a:ext cx="8964494" cy="230832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큰일 이루시리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  <a:p>
            <a:pPr algn="ctr">
              <a:lnSpc>
                <a:spcPct val="200000"/>
              </a:lnSpc>
            </a:pP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축복해요 </a:t>
            </a:r>
            <a:r>
              <a:rPr lang="ko-KR" altLang="en-US" sz="3600">
                <a:latin typeface="HY동녘B" panose="02030600000101010101" pitchFamily="18" charset="-127"/>
                <a:ea typeface="HY동녘B" panose="02030600000101010101" pitchFamily="18" charset="-127"/>
              </a:rPr>
              <a:t>너를 </a:t>
            </a:r>
            <a:r>
              <a:rPr lang="ko-KR" altLang="en-US" sz="3600" smtClean="0">
                <a:latin typeface="HY동녘B" panose="02030600000101010101" pitchFamily="18" charset="-127"/>
                <a:ea typeface="HY동녘B" panose="02030600000101010101" pitchFamily="18" charset="-127"/>
              </a:rPr>
              <a:t>통해 주님 </a:t>
            </a:r>
            <a:r>
              <a:rPr lang="ko-KR" altLang="en-US" sz="3600" dirty="0">
                <a:latin typeface="HY동녘B" panose="02030600000101010101" pitchFamily="18" charset="-127"/>
                <a:ea typeface="HY동녘B" panose="02030600000101010101" pitchFamily="18" charset="-127"/>
              </a:rPr>
              <a:t>영광 받으시리</a:t>
            </a:r>
            <a:endParaRPr lang="en-US" altLang="ko-KR" sz="3600" dirty="0">
              <a:latin typeface="HY동녘B" panose="02030600000101010101" pitchFamily="18" charset="-127"/>
              <a:ea typeface="HY동녘B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59429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진 진짜로 진짜로 진짜로 진짜로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>
                <a:latin typeface="HY견고딕" panose="02030600000101010101" pitchFamily="18" charset="-127"/>
                <a:ea typeface="HY견고딕" panose="02030600000101010101" pitchFamily="18" charset="-127"/>
              </a:rPr>
              <a:t>진 진짜로 진짜로 진짜로 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진짜로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574340" y="13901"/>
            <a:ext cx="1569660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진짜로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43207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당신은 예수님을 사랑하나요 진짜로 진짜로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그럼요 사랑하고 </a:t>
            </a:r>
            <a:r>
              <a:rPr lang="ko-KR" altLang="en-US" sz="3200" kern="0" dirty="0" err="1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말구요</a:t>
            </a: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 진짜로 진짜로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544411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959650"/>
            <a:ext cx="9143999" cy="304698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 복있는 사람은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악인들의 꽤를 따르지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죄인들의 길에 서지 아니하며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오만한자들의 자리에 앉지 아니하고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35457" y="13901"/>
            <a:ext cx="310854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복있는 사람은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90001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오직 여호와의 율법을 즐거워하여</a:t>
            </a:r>
            <a:endParaRPr lang="en-US" altLang="ko-KR" sz="3200" kern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그의 율법을 주야로 묵상하는도다 </a:t>
            </a:r>
            <a:r>
              <a:rPr lang="en-US" altLang="ko-KR" sz="3200" kern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x2</a:t>
            </a:r>
          </a:p>
        </p:txBody>
      </p:sp>
    </p:spTree>
    <p:extLst>
      <p:ext uri="{BB962C8B-B14F-4D97-AF65-F5344CB8AC3E}">
        <p14:creationId xmlns:p14="http://schemas.microsoft.com/office/powerpoint/2010/main" val="23379872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5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평강의 주님 속히 사단을 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너희 발 아래에 상하게 하리 </a:t>
            </a:r>
            <a:endParaRPr lang="en-US" altLang="ko-KR" sz="3200" kern="0" dirty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8443966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이리 갈까 저리 갈까 망설일 필요는 없어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어느 누가  뭐라 해도 고민하지 않으리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112127" y="13901"/>
            <a:ext cx="4031873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r"/>
            <a:r>
              <a:rPr lang="ko-KR" altLang="en-US" sz="3600" dirty="0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예수님과 </a:t>
            </a:r>
            <a:r>
              <a:rPr lang="ko-KR" altLang="en-US" sz="3600" dirty="0" err="1" smtClean="0">
                <a:solidFill>
                  <a:schemeClr val="tx2"/>
                </a:solidFill>
                <a:latin typeface="HY견고딕" panose="02030600000101010101" pitchFamily="18" charset="-127"/>
                <a:ea typeface="HY견고딕" panose="02030600000101010101" pitchFamily="18" charset="-127"/>
              </a:rPr>
              <a:t>빠라빠빠</a:t>
            </a:r>
            <a:endParaRPr lang="ko-KR" altLang="en-US" sz="3600" dirty="0">
              <a:solidFill>
                <a:schemeClr val="tx2"/>
              </a:solidFill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18331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698314"/>
            <a:ext cx="9143999" cy="156966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이리 갈까 저리 갈까 망설일 필요는 없어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어느 누가  유혹 해도 흔들리지 않으리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634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1755797"/>
            <a:ext cx="9143999" cy="145469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힘든 시절이 몰려 와도 주안에서 나 새 힘을 얻네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3200" kern="0" dirty="0" smtClean="0">
                <a:latin typeface="HY견고딕" panose="02030600000101010101" pitchFamily="18" charset="-127"/>
                <a:ea typeface="HY견고딕" panose="02030600000101010101" pitchFamily="18" charset="-127"/>
              </a:rPr>
              <a:t>능력의 손 잡고 발 맞춰 나아가리 예수님과 함께</a:t>
            </a:r>
            <a:endParaRPr lang="en-US" altLang="ko-KR" sz="3200" kern="0" dirty="0" smtClean="0">
              <a:latin typeface="HY견고딕" panose="02030600000101010101" pitchFamily="18" charset="-127"/>
              <a:ea typeface="HY견고딕" panose="02030600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48998559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  <a:effectLst>
          <a:outerShdw blurRad="50800" dist="38100" dir="2700000" algn="tl" rotWithShape="0">
            <a:prstClr val="black">
              <a:alpha val="40000"/>
            </a:prstClr>
          </a:outerShdw>
        </a:effectLst>
      </a:spPr>
      <a:bodyPr wrap="square" rtlCol="0" anchor="ctr">
        <a:spAutoFit/>
      </a:bodyPr>
      <a:lstStyle>
        <a:defPPr algn="ctr">
          <a:lnSpc>
            <a:spcPct val="200000"/>
          </a:lnSpc>
          <a:defRPr sz="4000" dirty="0" smtClean="0">
            <a:latin typeface="HY견고딕" panose="02030600000101010101" pitchFamily="18" charset="-127"/>
            <a:ea typeface="HY견고딕" panose="02030600000101010101" pitchFamily="18" charset="-127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파형">
  <a:themeElements>
    <a:clrScheme name="파형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파형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파형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4545</TotalTime>
  <Words>203</Words>
  <Application>Microsoft Office PowerPoint</Application>
  <PresentationFormat>화면 슬라이드 쇼(16:9)</PresentationFormat>
  <Paragraphs>43</Paragraphs>
  <Slides>19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8</vt:i4>
      </vt:variant>
      <vt:variant>
        <vt:lpstr>테마</vt:lpstr>
      </vt:variant>
      <vt:variant>
        <vt:i4>2</vt:i4>
      </vt:variant>
      <vt:variant>
        <vt:lpstr>슬라이드 제목</vt:lpstr>
      </vt:variant>
      <vt:variant>
        <vt:i4>19</vt:i4>
      </vt:variant>
    </vt:vector>
  </HeadingPairs>
  <TitlesOfParts>
    <vt:vector size="29" baseType="lpstr">
      <vt:lpstr>굴림</vt:lpstr>
      <vt:lpstr>Arial</vt:lpstr>
      <vt:lpstr>HY견고딕</vt:lpstr>
      <vt:lpstr>HY동녘B</vt:lpstr>
      <vt:lpstr>맑은 고딕</vt:lpstr>
      <vt:lpstr>Symbol</vt:lpstr>
      <vt:lpstr>Candara</vt:lpstr>
      <vt:lpstr>HY그래픽M</vt:lpstr>
      <vt:lpstr>Office 테마</vt:lpstr>
      <vt:lpstr>파형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Windows 사용자</cp:lastModifiedBy>
  <cp:revision>357</cp:revision>
  <dcterms:created xsi:type="dcterms:W3CDTF">2018-06-29T14:48:58Z</dcterms:created>
  <dcterms:modified xsi:type="dcterms:W3CDTF">2021-01-09T12:51:59Z</dcterms:modified>
</cp:coreProperties>
</file>