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1"/>
  </p:notesMasterIdLst>
  <p:sldIdLst>
    <p:sldId id="675" r:id="rId3"/>
    <p:sldId id="1020" r:id="rId4"/>
    <p:sldId id="1041" r:id="rId5"/>
    <p:sldId id="1021" r:id="rId6"/>
    <p:sldId id="1042" r:id="rId7"/>
    <p:sldId id="1022" r:id="rId8"/>
    <p:sldId id="1023" r:id="rId9"/>
    <p:sldId id="1043" r:id="rId10"/>
    <p:sldId id="988" r:id="rId11"/>
    <p:sldId id="291" r:id="rId12"/>
    <p:sldId id="374" r:id="rId13"/>
    <p:sldId id="673" r:id="rId14"/>
    <p:sldId id="927" r:id="rId15"/>
    <p:sldId id="257" r:id="rId16"/>
    <p:sldId id="292" r:id="rId17"/>
    <p:sldId id="391" r:id="rId18"/>
    <p:sldId id="393" r:id="rId19"/>
    <p:sldId id="394" r:id="rId20"/>
  </p:sldIdLst>
  <p:sldSz cx="9144000" cy="5143500" type="screen16x9"/>
  <p:notesSz cx="6858000" cy="9144000"/>
  <p:embeddedFontLst>
    <p:embeddedFont>
      <p:font typeface="HY견고딕" panose="02030600000101010101" pitchFamily="18" charset="-127"/>
      <p:regular r:id="rId22"/>
    </p:embeddedFont>
    <p:embeddedFont>
      <p:font typeface="Candara" panose="020E0502030303020204" pitchFamily="34" charset="0"/>
      <p:regular r:id="rId23"/>
      <p:bold r:id="rId24"/>
      <p:italic r:id="rId25"/>
      <p:boldItalic r:id="rId26"/>
    </p:embeddedFont>
    <p:embeddedFont>
      <p:font typeface="HY동녘B" panose="020B0600000101010101" charset="-127"/>
      <p:regular r:id="rId27"/>
    </p:embeddedFont>
    <p:embeddedFont>
      <p:font typeface="HY그래픽M" panose="02030600000101010101" pitchFamily="18" charset="-127"/>
      <p:regular r:id="rId28"/>
    </p:embeddedFont>
    <p:embeddedFont>
      <p:font typeface="맑은 고딕" panose="020B0503020000020004" pitchFamily="50" charset="-127"/>
      <p:regular r:id="rId29"/>
      <p:bold r:id="rId3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8" autoAdjust="0"/>
    <p:restoredTop sz="94647" autoAdjust="0"/>
  </p:normalViewPr>
  <p:slideViewPr>
    <p:cSldViewPr>
      <p:cViewPr>
        <p:scale>
          <a:sx n="92" d="100"/>
          <a:sy n="92" d="100"/>
        </p:scale>
        <p:origin x="-2184" y="-978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2020-11-29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15ACE-487C-4FF5-81FF-21048B3E31D3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89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November 29,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정은솔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이형길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1791409"/>
            <a:ext cx="5832648" cy="21236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세상을 본받았던</a:t>
            </a:r>
            <a:endParaRPr lang="en-US" altLang="ko-KR" sz="44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버가모교</a:t>
            </a:r>
            <a:r>
              <a:rPr lang="ko-KR" altLang="en-US" sz="4400">
                <a:latin typeface="HY견고딕" panose="02030600000101010101" pitchFamily="18" charset="-127"/>
                <a:ea typeface="HY견고딕" panose="02030600000101010101" pitchFamily="18" charset="-127"/>
              </a:rPr>
              <a:t>회</a:t>
            </a:r>
            <a:endParaRPr lang="en-US" altLang="ko-KR" sz="4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9200" y="1223345"/>
            <a:ext cx="6624735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오직 너희를 부르신 거룩한 이처럼 너희도 모든 행실에 거룩한 자가 되라</a:t>
            </a:r>
            <a:endParaRPr lang="en-US" altLang="ko-KR" sz="4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3841652"/>
            <a:ext cx="698477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베드로전서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15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en-US" altLang="ko-KR" sz="3200" dirty="0">
              <a:solidFill>
                <a:schemeClr val="accent1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49015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12127" y="13901"/>
            <a:ext cx="403187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8740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3829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2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너는 마음을 다하고 뜻을 다하고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네 하나님 여호와를 사랑하라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0682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0815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여호와는 나의 목자시니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내게 부족함이 없으리로다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4910" y="13901"/>
            <a:ext cx="5109091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여호와는 나의 목자시니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3910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그가 나를 푸른 풀 밭에 누이시며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쉴만한 물가로 인도 하시는도다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45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여호와는 나의 목자시니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내게 부족함이 없으리로다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7546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97157" y="13906"/>
            <a:ext cx="2646878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주의</a:t>
            </a:r>
            <a:r>
              <a:rPr lang="en-US" altLang="ko-KR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말씀은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28982"/>
            <a:ext cx="9144000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주의 말씀은 내 발에 등이요 내 길의 빛이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니이다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주의 말씀은 내 발에 등이요 내 </a:t>
            </a: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길의 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빛이니이다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내 </a:t>
            </a: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길의 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빛이니이다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29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4335</TotalTime>
  <Words>219</Words>
  <Application>Microsoft Office PowerPoint</Application>
  <PresentationFormat>화면 슬라이드 쇼(16:9)</PresentationFormat>
  <Paragraphs>47</Paragraphs>
  <Slides>18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18</vt:i4>
      </vt:variant>
    </vt:vector>
  </HeadingPairs>
  <TitlesOfParts>
    <vt:vector size="28" baseType="lpstr">
      <vt:lpstr>굴림</vt:lpstr>
      <vt:lpstr>Arial</vt:lpstr>
      <vt:lpstr>HY견고딕</vt:lpstr>
      <vt:lpstr>Candara</vt:lpstr>
      <vt:lpstr>HY동녘B</vt:lpstr>
      <vt:lpstr>HY그래픽M</vt:lpstr>
      <vt:lpstr>맑은 고딕</vt:lpstr>
      <vt:lpstr>Symbol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343</cp:revision>
  <dcterms:created xsi:type="dcterms:W3CDTF">2018-06-29T14:48:58Z</dcterms:created>
  <dcterms:modified xsi:type="dcterms:W3CDTF">2020-11-28T15:49:51Z</dcterms:modified>
</cp:coreProperties>
</file>