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4"/>
  </p:notesMasterIdLst>
  <p:sldIdLst>
    <p:sldId id="675" r:id="rId3"/>
    <p:sldId id="1020" r:id="rId4"/>
    <p:sldId id="1041" r:id="rId5"/>
    <p:sldId id="1022" r:id="rId6"/>
    <p:sldId id="1023" r:id="rId7"/>
    <p:sldId id="1043" r:id="rId8"/>
    <p:sldId id="291" r:id="rId9"/>
    <p:sldId id="374" r:id="rId10"/>
    <p:sldId id="673" r:id="rId11"/>
    <p:sldId id="1047" r:id="rId12"/>
    <p:sldId id="1048" r:id="rId13"/>
    <p:sldId id="1051" r:id="rId14"/>
    <p:sldId id="1052" r:id="rId15"/>
    <p:sldId id="1053" r:id="rId16"/>
    <p:sldId id="1054" r:id="rId17"/>
    <p:sldId id="1055" r:id="rId18"/>
    <p:sldId id="257" r:id="rId19"/>
    <p:sldId id="292" r:id="rId20"/>
    <p:sldId id="391" r:id="rId21"/>
    <p:sldId id="393" r:id="rId22"/>
    <p:sldId id="394" r:id="rId23"/>
  </p:sldIdLst>
  <p:sldSz cx="9144000" cy="5143500" type="screen16x9"/>
  <p:notesSz cx="6858000" cy="9144000"/>
  <p:embeddedFontLst>
    <p:embeddedFont>
      <p:font typeface="HY견고딕" pitchFamily="18" charset="-127"/>
      <p:regular r:id="rId25"/>
    </p:embeddedFont>
    <p:embeddedFont>
      <p:font typeface="맑은 고딕" pitchFamily="50" charset="-127"/>
      <p:regular r:id="rId26"/>
      <p:bold r:id="rId27"/>
    </p:embeddedFont>
    <p:embeddedFont>
      <p:font typeface="HY동녘B" charset="-127"/>
      <p:regular r:id="rId28"/>
    </p:embeddedFont>
    <p:embeddedFont>
      <p:font typeface="HY그래픽M" pitchFamily="18" charset="-127"/>
      <p:regular r:id="rId29"/>
    </p:embeddedFont>
    <p:embeddedFont>
      <p:font typeface="Candara" pitchFamily="34" charset="0"/>
      <p:regular r:id="rId30"/>
      <p:bold r:id="rId31"/>
      <p:italic r:id="rId32"/>
      <p:boldItalic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38" autoAdjust="0"/>
    <p:restoredTop sz="94647" autoAdjust="0"/>
  </p:normalViewPr>
  <p:slideViewPr>
    <p:cSldViewPr>
      <p:cViewPr>
        <p:scale>
          <a:sx n="92" d="100"/>
          <a:sy n="92" d="100"/>
        </p:scale>
        <p:origin x="-2148" y="-978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2020-12-19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December 19,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63993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7 </a:t>
            </a:r>
            <a:r>
              <a:rPr lang="ko-KR" altLang="en-US" sz="32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빌라델비아</a:t>
            </a:r>
            <a:r>
              <a:rPr lang="ko-KR" altLang="en-US" sz="3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교회의 사자에게 편지하라 거룩하고 진실하사 다윗의 열쇠를 가지신 이 곧 열면 닫을 사람이 없고 닫으면 열 사람이 없는 그가 이르시되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78693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017773"/>
            <a:ext cx="6624735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8</a:t>
            </a:r>
            <a:r>
              <a:rPr lang="en-US" altLang="ko-KR" sz="3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볼지어다 내가 네 앞에 열린 문을 두었으되 능히 닫을 사람이 없으리라 내가 네 행위를 </a:t>
            </a:r>
            <a:r>
              <a:rPr lang="ko-KR" altLang="en-US" sz="32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아노니</a:t>
            </a:r>
            <a:r>
              <a:rPr lang="ko-KR" altLang="en-US" sz="3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네가 작은 능력을 가지고서도 내 말을 지키며 내 이름을 배반하지 아니하였도다</a:t>
            </a:r>
            <a:endParaRPr lang="ko-KR" altLang="en-US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07071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017773"/>
            <a:ext cx="6624735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9</a:t>
            </a:r>
            <a:r>
              <a:rPr lang="en-US" altLang="ko-KR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보라 사탄의 회당 곧 자칭 유대인이라 하나 그렇지 아니하고 거짓말 하는 자들 중에서 몇을 네게 주어 그들로 와서 네 발 앞에 절하게 하고 내가 너를 사랑하는 줄을 알게 하리라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5873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63995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10</a:t>
            </a:r>
            <a:r>
              <a:rPr lang="en-US" altLang="ko-KR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네가 나의 인내의 말씀을 </a:t>
            </a:r>
            <a:r>
              <a:rPr lang="ko-KR" alt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지켰은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즉 내가 또한 너를 지켜 시험의 때를 면하게 하리니 이는 장차 온 세상에 임하여 땅에 거하는 자들을 시험할 때라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17270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756437"/>
            <a:ext cx="6624735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11</a:t>
            </a:r>
            <a:r>
              <a:rPr lang="en-US" altLang="ko-KR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내가 속히 오리니 네가 가진 것을 굳게 잡아 아무도 네 면류관을 빼앗지 못하게 하라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17270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771553"/>
            <a:ext cx="6624735" cy="35394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12</a:t>
            </a:r>
            <a:r>
              <a:rPr lang="en-US" altLang="ko-KR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이기는 자는 내 하나님 성전에 기둥이 되게 하리니 그가 결코 다시 나가지 아니하리라 내가 하나님의 이름과 하나님의 성 곧 하늘에서 내 하나님께로부터 내려오는 새 예루살렘의 이름과 나의 새 이름을 그이 위에 기록하리라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514203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2002659"/>
            <a:ext cx="6624735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13</a:t>
            </a:r>
            <a:r>
              <a:rPr lang="en-US" altLang="ko-KR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귀 있는 자는 성령이 교회들에게 하시는 말씀을 들을지어다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07903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우리모두 선물을 준비해 아기 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예수님께 드릴 선물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사랑으로 기쁨으로 아기 예수님께 드려요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12675" y="13901"/>
            <a:ext cx="2031325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err="1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멋진선물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8740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멋진 선물 나를 드려요 예수님께 드려요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멋진 선물 나를 드려요 예수님께 드려요 나를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3829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59649"/>
            <a:ext cx="9144000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하나님이 세상을 사랑하사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키코아하 엘로힘 엣타올람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독생자를 우리게 주셨으니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아드카나탄 엣브노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~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예히도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3245" y="13901"/>
            <a:ext cx="557075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하나님이 세상을 사랑하사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391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59649"/>
            <a:ext cx="9144000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주를 믿는자마다 멸망치 않고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레마안 로요바드 콜하마민보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영원한 생명 얻으리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엘라인 할하예에올람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45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할렐루야 아멘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아멘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7546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조수빈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정은</a:t>
            </a:r>
            <a:r>
              <a:rPr lang="ko-KR" altLang="en-US" sz="2400" dirty="0" err="1">
                <a:latin typeface="HY견고딕" pitchFamily="18" charset="-127"/>
                <a:ea typeface="HY견고딕" pitchFamily="18" charset="-127"/>
              </a:rPr>
              <a:t>솔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1883744"/>
            <a:ext cx="5832648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작은 능력으로 말씀을 </a:t>
            </a:r>
            <a:r>
              <a:rPr lang="ko-KR" altLang="en-US" sz="3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지킨 </a:t>
            </a:r>
            <a:r>
              <a:rPr lang="ko-KR" altLang="en-US" sz="44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빌라델비아</a:t>
            </a: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교회</a:t>
            </a:r>
            <a:endParaRPr lang="en-US" altLang="ko-KR" sz="4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4508</TotalTime>
  <Words>350</Words>
  <Application>Microsoft Office PowerPoint</Application>
  <PresentationFormat>화면 슬라이드 쇼(16:9)</PresentationFormat>
  <Paragraphs>46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21</vt:i4>
      </vt:variant>
    </vt:vector>
  </HeadingPairs>
  <TitlesOfParts>
    <vt:vector size="31" baseType="lpstr">
      <vt:lpstr>굴림</vt:lpstr>
      <vt:lpstr>Arial</vt:lpstr>
      <vt:lpstr>HY견고딕</vt:lpstr>
      <vt:lpstr>맑은 고딕</vt:lpstr>
      <vt:lpstr>Symbol</vt:lpstr>
      <vt:lpstr>HY동녘B</vt:lpstr>
      <vt:lpstr>HY그래픽M</vt:lpstr>
      <vt:lpstr>Candara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351</cp:revision>
  <dcterms:created xsi:type="dcterms:W3CDTF">2018-06-29T14:48:58Z</dcterms:created>
  <dcterms:modified xsi:type="dcterms:W3CDTF">2020-12-19T13:04:47Z</dcterms:modified>
</cp:coreProperties>
</file>