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92" y="-30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81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83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614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280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5698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03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69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43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46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522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2038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42F0D-D1FD-4F46-9E91-3C1DC21295A4}" type="datetimeFigureOut">
              <a:rPr lang="ko-KR" altLang="en-US" smtClean="0"/>
              <a:t>2022-04-30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00BEA-AB88-4312-867C-5562E9AB5F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05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두손들고찬양합니다(두손들고) :: CCM악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44142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주와같이길가는것(찬송가) :: CCM악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2" y="3379902"/>
            <a:ext cx="3024337" cy="337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기뻐하며 승리의 노래 부르리' D key, E key 악보 : 네이버 블로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98" y="3140746"/>
            <a:ext cx="318202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mblogthumb-phinf.pstatic.net/MjAxOTA5MjhfMTE0/MDAxNTY5NjY1Mjc4OTQy.YjsH3CgK6nPEuq7XzuZhyMgLZD2A6Wvx3bjvZihc9Fog.dBZEk5N6YSfhgkO0xoNj57jrBef9NvMAlpjl6k5eA4Qg.PNG.wkdghks38811/%25EC%25A3%25BC%25EB%258A%2594_%25EC%2599%2584%25EC%25A0%2584%25ED%2595%25A9%25EB%258B%2588%25EB%258B%25A4_A.png?type=w80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1" t="3741" r="3996" b="8967"/>
          <a:stretch/>
        </p:blipFill>
        <p:spPr bwMode="auto">
          <a:xfrm>
            <a:off x="6401861" y="0"/>
            <a:ext cx="3491146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030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아무것도두려워말라(악보/가사/영상) - 이연수 (C코드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708" y="548680"/>
            <a:ext cx="402075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272장 고통의 멍에 벗으려고 (새찬송가/악보/PPT/가사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5768"/>
            <a:ext cx="4981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03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나를 사랑하는 주님 : 네이버 블로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" r="3943"/>
          <a:stretch/>
        </p:blipFill>
        <p:spPr bwMode="auto">
          <a:xfrm>
            <a:off x="-18999" y="3587"/>
            <a:ext cx="2915728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earch.pstatic.net/common/?src=http%3A%2F%2Fcafefiles.naver.net%2F20110514_178%2Frlawlgns8977_13053787694398f1VH_jpg%2F%25B9%25CF%25C0%25BD%25C2%25AF1_rlawlgns8977.jpg&amp;type=sc960_83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r="2365"/>
          <a:stretch/>
        </p:blipFill>
        <p:spPr bwMode="auto">
          <a:xfrm>
            <a:off x="2888102" y="0"/>
            <a:ext cx="369210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earch.pstatic.net/common/?src=http%3A%2F%2Fblogfiles.naver.net%2FMjAyMDEwMDdfMTQ0%2FMDAxNjAyMDA2NTA0ODE2.g5JvxoJk14bj6UmIsu4jpDMaxmf-6MxOWO9kCeAPiwUg.4pSuEt1-9ic5OOHxFXIgAKs34juHd1Whw6n2ReQuisQg.JPEG.1yebonleeda%2F%25B4%25D9%25BF%25EE%25B7%25CE%25B5%25E5_%25281%2529.jpg&amp;type=sc960_8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208" y="-1680"/>
            <a:ext cx="3314334" cy="40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655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행복한 우리집\Downloads\시간을뚫고(김강현-G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76" y="0"/>
            <a:ext cx="4722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33425" y="4168130"/>
            <a:ext cx="4664968" cy="64807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33425" y="548680"/>
            <a:ext cx="4664968" cy="3600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33425" y="4825727"/>
            <a:ext cx="4664968" cy="178115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128464" y="51538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128464" y="406011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ko-KR" alt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128464" y="480609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3" descr="C:\Users\행복한 우리집\Downloads\시간을뚫고(김강현-G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59" y="0"/>
            <a:ext cx="4722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5025008" y="4168130"/>
            <a:ext cx="4664968" cy="64807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025008" y="548680"/>
            <a:ext cx="4664968" cy="3600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025008" y="4825727"/>
            <a:ext cx="4664968" cy="178115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5020047" y="51538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5020047" y="406011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ko-KR" alt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5020047" y="480609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2161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</Words>
  <Application>Microsoft Office PowerPoint</Application>
  <PresentationFormat>A4 용지(210x297mm)</PresentationFormat>
  <Paragraphs>6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dcterms:created xsi:type="dcterms:W3CDTF">2022-04-30T14:24:26Z</dcterms:created>
  <dcterms:modified xsi:type="dcterms:W3CDTF">2022-04-30T14:55:56Z</dcterms:modified>
</cp:coreProperties>
</file>