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368" y="-7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6C12-1070-416A-9196-AE320E77CAA1}" type="datetimeFigureOut">
              <a:rPr lang="ko-KR" altLang="en-US" smtClean="0"/>
              <a:t>2023-09-30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1E19E-23E1-4C2F-A34F-81E0317E4B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5288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6C12-1070-416A-9196-AE320E77CAA1}" type="datetimeFigureOut">
              <a:rPr lang="ko-KR" altLang="en-US" smtClean="0"/>
              <a:t>2023-09-30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1E19E-23E1-4C2F-A34F-81E0317E4B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9509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6C12-1070-416A-9196-AE320E77CAA1}" type="datetimeFigureOut">
              <a:rPr lang="ko-KR" altLang="en-US" smtClean="0"/>
              <a:t>2023-09-30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1E19E-23E1-4C2F-A34F-81E0317E4B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6582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6C12-1070-416A-9196-AE320E77CAA1}" type="datetimeFigureOut">
              <a:rPr lang="ko-KR" altLang="en-US" smtClean="0"/>
              <a:t>2023-09-30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1E19E-23E1-4C2F-A34F-81E0317E4B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2444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6C12-1070-416A-9196-AE320E77CAA1}" type="datetimeFigureOut">
              <a:rPr lang="ko-KR" altLang="en-US" smtClean="0"/>
              <a:t>2023-09-30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1E19E-23E1-4C2F-A34F-81E0317E4B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1304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6C12-1070-416A-9196-AE320E77CAA1}" type="datetimeFigureOut">
              <a:rPr lang="ko-KR" altLang="en-US" smtClean="0"/>
              <a:t>2023-09-30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1E19E-23E1-4C2F-A34F-81E0317E4B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2656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6C12-1070-416A-9196-AE320E77CAA1}" type="datetimeFigureOut">
              <a:rPr lang="ko-KR" altLang="en-US" smtClean="0"/>
              <a:t>2023-09-30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1E19E-23E1-4C2F-A34F-81E0317E4B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4885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6C12-1070-416A-9196-AE320E77CAA1}" type="datetimeFigureOut">
              <a:rPr lang="ko-KR" altLang="en-US" smtClean="0"/>
              <a:t>2023-09-30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1E19E-23E1-4C2F-A34F-81E0317E4B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4664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6C12-1070-416A-9196-AE320E77CAA1}" type="datetimeFigureOut">
              <a:rPr lang="ko-KR" altLang="en-US" smtClean="0"/>
              <a:t>2023-09-30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1E19E-23E1-4C2F-A34F-81E0317E4B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6019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6C12-1070-416A-9196-AE320E77CAA1}" type="datetimeFigureOut">
              <a:rPr lang="ko-KR" altLang="en-US" smtClean="0"/>
              <a:t>2023-09-30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1E19E-23E1-4C2F-A34F-81E0317E4B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8283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16C12-1070-416A-9196-AE320E77CAA1}" type="datetimeFigureOut">
              <a:rPr lang="ko-KR" altLang="en-US" smtClean="0"/>
              <a:t>2023-09-30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1E19E-23E1-4C2F-A34F-81E0317E4B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3673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16C12-1070-416A-9196-AE320E77CAA1}" type="datetimeFigureOut">
              <a:rPr lang="ko-KR" altLang="en-US" smtClean="0"/>
              <a:t>2023-09-30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D1E19E-23E1-4C2F-A34F-81E0317E4B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048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26" y="0"/>
            <a:ext cx="3556135" cy="3356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1856" y="10333"/>
            <a:ext cx="450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#1</a:t>
            </a:r>
            <a:endParaRPr lang="ko-KR" altLang="en-US" dirty="0"/>
          </a:p>
        </p:txBody>
      </p:sp>
      <p:pic>
        <p:nvPicPr>
          <p:cNvPr id="1028" name="Picture 4" descr="이 눈에 아무증거 아니 뵈어도 / A코드 빠른찬양 / 마커스 버전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26" y="3573016"/>
            <a:ext cx="3662218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292" y="3006080"/>
            <a:ext cx="2941114" cy="369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 descr="CCM추천] 하늘의 문을 여소서 (임재) A키 (찬양, 악보, 가사) : 네이버 블로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406" y="2345244"/>
            <a:ext cx="3305594" cy="4507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999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악보] 나의 피난처 예수 : 네이버 블로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9390"/>
            <a:ext cx="4318819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postfiles.pstatic.net/20150626_89/slbislbi_1435297223250YVmzl_PNG/4._%3F%3F%3F%3F%3F%3F%3F%3F%3F%3F%3F%3B%3F%3F%3F%3F_G.png?type=w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59951"/>
            <a:ext cx="4572000" cy="663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509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악보] 입례 (예배하는 자 되어) G : 네이버 블로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72" y="116632"/>
            <a:ext cx="3858529" cy="23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모든이름위에뛰어난이름(악보/영상/가사) - 예수전도단 화요모임 (D코드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08" y="3140968"/>
            <a:ext cx="3974092" cy="326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먼저그나라와 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7016" y="3280312"/>
            <a:ext cx="3951362" cy="3157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60808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2</Words>
  <Application>Microsoft Office PowerPoint</Application>
  <PresentationFormat>A4 용지(210x297mm)</PresentationFormat>
  <Paragraphs>1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Windows 사용자</cp:lastModifiedBy>
  <cp:revision>3</cp:revision>
  <dcterms:created xsi:type="dcterms:W3CDTF">2023-09-30T13:40:08Z</dcterms:created>
  <dcterms:modified xsi:type="dcterms:W3CDTF">2023-09-30T14:01:23Z</dcterms:modified>
</cp:coreProperties>
</file>