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368" y="-12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819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365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792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5837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28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7119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9633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0002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6091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140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36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ACD0A-74AE-4C0E-8544-C9D441ACAF65}" type="datetimeFigureOut">
              <a:rPr lang="ko-KR" altLang="en-US" smtClean="0"/>
              <a:t>2022-01-29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F1973-9DC6-4420-A669-993B7AE1BB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859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CM악보 :: 나는하나님을예배하는(나는예배자입니다) 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0" y="-6946"/>
            <a:ext cx="3515193" cy="329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godpeople.or.kr/files/attach/images/3064898/784/817/002/b3f1e836b37074d56bc45f262ed1b6c7.gi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3" t="2066" r="2589" b="6517"/>
          <a:stretch/>
        </p:blipFill>
        <p:spPr bwMode="auto">
          <a:xfrm>
            <a:off x="3082886" y="3640485"/>
            <a:ext cx="288442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오랫동안 모든 죄 가운데 빠져 -찬206 : 네이버 블로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" t="7612" r="5334" b="34471"/>
          <a:stretch/>
        </p:blipFill>
        <p:spPr bwMode="auto">
          <a:xfrm>
            <a:off x="0" y="4077072"/>
            <a:ext cx="3081812" cy="259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search.pstatic.net/common/?src=http%3A%2F%2Fblogfiles.naver.net%2FMjAyMjAxMDFfNjQg%2FMDAxNjQxMDA4MTM1NTUw.oc-bdr3LZA-fmfNbkVfL8-oHUir39_fLTPd9G296iu8g.Z5PuI-DKxYkFue9F63yCoWL9gk4kJ5gGx22zFtiFdQAg.JPEG.dpdms507%2FIMG_8307.JPG&amp;type=sc960_83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" t="7553" r="4798" b="9487"/>
          <a:stretch/>
        </p:blipFill>
        <p:spPr bwMode="auto">
          <a:xfrm>
            <a:off x="6134311" y="0"/>
            <a:ext cx="377169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0472" y="386104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#3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3409" y="386104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#3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3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찬송가] 새찬송가 493장 하늘 가는 밝은 길이 C, Bb, A키 악보 : 네이버 블로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4" y="620688"/>
            <a:ext cx="44840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0472" y="436022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#3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075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ds62.cafe.daum.net/image/16/cafe/2008/02/20/22/15/47bc27e1dcc4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" r="3115"/>
          <a:stretch/>
        </p:blipFill>
        <p:spPr bwMode="auto">
          <a:xfrm>
            <a:off x="0" y="-1"/>
            <a:ext cx="3019246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유초등부찬양] 12345송 악보 : 네이버 블로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1" t="4979" r="6348" b="6514"/>
          <a:stretch/>
        </p:blipFill>
        <p:spPr bwMode="auto">
          <a:xfrm>
            <a:off x="3019245" y="-8402"/>
            <a:ext cx="3392179" cy="408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복음송가/복음성가/CCM]&amp;quot;서서 진리의 띠를 띠고&amp;quot; (가사, 악보, 피아노찬양, 동영상) : 네이버 블로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8" r="4058" b="4279"/>
          <a:stretch/>
        </p:blipFill>
        <p:spPr bwMode="auto">
          <a:xfrm>
            <a:off x="6393160" y="-8400"/>
            <a:ext cx="3512840" cy="323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CCM악보] 기도하는 손 / 기도하는 손 아름다운 손 [이찬형, 2013년 예장합동 여름성경학교, C키] - 여름성경학교악보 - 넘치는  복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" name="AutoShape 10" descr="CCM악보] 기도하는 손 / 기도하는 손 아름다운 손 [이찬형, 2013년 예장합동 여름성경학교, C키] - 여름성경학교악보 - 넘치는  복"/>
          <p:cNvSpPr>
            <a:spLocks noChangeAspect="1" noChangeArrowheads="1"/>
          </p:cNvSpPr>
          <p:nvPr/>
        </p:nvSpPr>
        <p:spPr bwMode="auto">
          <a:xfrm>
            <a:off x="3206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036" name="Picture 12" descr="https://m1.daumcdn.net/cfile280/image/21411D4C51B096B81DEFA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1" b="5364"/>
          <a:stretch/>
        </p:blipFill>
        <p:spPr bwMode="auto">
          <a:xfrm>
            <a:off x="6465168" y="3284984"/>
            <a:ext cx="3419575" cy="35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967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</Words>
  <Application>Microsoft Office PowerPoint</Application>
  <PresentationFormat>A4 용지(210x297mm)</PresentationFormat>
  <Paragraphs>3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6</cp:revision>
  <cp:lastPrinted>2022-01-26T14:34:02Z</cp:lastPrinted>
  <dcterms:created xsi:type="dcterms:W3CDTF">2022-01-26T13:57:31Z</dcterms:created>
  <dcterms:modified xsi:type="dcterms:W3CDTF">2022-01-28T16:05:59Z</dcterms:modified>
</cp:coreProperties>
</file>