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6"/>
  </p:notesMasterIdLst>
  <p:sldIdLst>
    <p:sldId id="675" r:id="rId3"/>
    <p:sldId id="1020" r:id="rId4"/>
    <p:sldId id="1021" r:id="rId5"/>
    <p:sldId id="1030" r:id="rId6"/>
    <p:sldId id="1031" r:id="rId7"/>
    <p:sldId id="1022" r:id="rId8"/>
    <p:sldId id="1023" r:id="rId9"/>
    <p:sldId id="1024" r:id="rId10"/>
    <p:sldId id="1025" r:id="rId11"/>
    <p:sldId id="1032" r:id="rId12"/>
    <p:sldId id="988" r:id="rId13"/>
    <p:sldId id="989" r:id="rId14"/>
    <p:sldId id="1033" r:id="rId15"/>
    <p:sldId id="291" r:id="rId16"/>
    <p:sldId id="374" r:id="rId17"/>
    <p:sldId id="673" r:id="rId18"/>
    <p:sldId id="927" r:id="rId19"/>
    <p:sldId id="1034" r:id="rId20"/>
    <p:sldId id="257" r:id="rId21"/>
    <p:sldId id="292" r:id="rId22"/>
    <p:sldId id="391" r:id="rId23"/>
    <p:sldId id="393" r:id="rId24"/>
    <p:sldId id="394" r:id="rId25"/>
  </p:sldIdLst>
  <p:sldSz cx="9144000" cy="5143500" type="screen16x9"/>
  <p:notesSz cx="6858000" cy="9144000"/>
  <p:embeddedFontLst>
    <p:embeddedFont>
      <p:font typeface="Candara" panose="020E0502030303020204" pitchFamily="34" charset="0"/>
      <p:regular r:id="rId27"/>
      <p:bold r:id="rId28"/>
      <p:italic r:id="rId29"/>
      <p:boldItalic r:id="rId30"/>
    </p:embeddedFont>
    <p:embeddedFont>
      <p:font typeface="HY동녘B" panose="020B0600000101010101" charset="-127"/>
      <p:regular r:id="rId31"/>
    </p:embeddedFont>
    <p:embeddedFont>
      <p:font typeface="HY그래픽M" panose="02030600000101010101" pitchFamily="18" charset="-127"/>
      <p:regular r:id="rId32"/>
    </p:embeddedFont>
    <p:embeddedFont>
      <p:font typeface="맑은 고딕" panose="020B0503020000020004" pitchFamily="50" charset="-127"/>
      <p:regular r:id="rId33"/>
      <p:bold r:id="rId34"/>
    </p:embeddedFont>
    <p:embeddedFont>
      <p:font typeface="HY견고딕" panose="02030600000101010101" pitchFamily="18" charset="-127"/>
      <p:regular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38" autoAdjust="0"/>
    <p:restoredTop sz="94647" autoAdjust="0"/>
  </p:normalViewPr>
  <p:slideViewPr>
    <p:cSldViewPr>
      <p:cViewPr varScale="1">
        <p:scale>
          <a:sx n="67" d="100"/>
          <a:sy n="67" d="100"/>
        </p:scale>
        <p:origin x="-120" y="-116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2020-11-08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15ACE-487C-4FF5-81FF-21048B3E31D3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89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November 8,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2020-11-08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774983"/>
            <a:ext cx="8352927" cy="34163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 빠라빠 빠빠빠빠 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믿음으로 힘차게 달려가리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 빠라빠 빠빠빠빠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예수님과 함께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03231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35491" y="13906"/>
            <a:ext cx="310854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좋으신 하나님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0" y="1652156"/>
            <a:ext cx="9143999" cy="16619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좋으신 하나님 좋으신 하나님 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참 좋으신 나의 하나님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829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52159"/>
            <a:ext cx="9143999" cy="16619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우리의 기도를 응답해 주시는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참 좋으신 나의 하나님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826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4CBEFE4-EC20-4441-9549-AEF4B584B0D6}"/>
              </a:ext>
            </a:extLst>
          </p:cNvPr>
          <p:cNvSpPr txBox="1"/>
          <p:nvPr/>
        </p:nvSpPr>
        <p:spPr>
          <a:xfrm>
            <a:off x="10" y="1652159"/>
            <a:ext cx="9143999" cy="16619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72000" rIns="72000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한 없는 축복을 우리게 주시는</a:t>
            </a:r>
            <a:endParaRPr lang="en-US" altLang="ko-KR" sz="34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4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참 좋으신 나의 하나님</a:t>
            </a:r>
            <a:endParaRPr lang="en-US" altLang="ko-KR" sz="3400" ker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1636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107504" y="87474"/>
            <a:ext cx="2232248" cy="540060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2">
                    <a:lumMod val="75000"/>
                  </a:schemeClr>
                </a:solidFill>
                <a:latin typeface="HY동녘B" panose="02030600000101010101" charset="-127"/>
                <a:ea typeface="HY동녘B" panose="02030600000101010101" charset="-127"/>
              </a:rPr>
              <a:t>사도신경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3855" y="483523"/>
            <a:ext cx="7702750" cy="47089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전능하사 천지를 만드신 하나님 아버지를 내가 믿사오며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그 외아들 우리 주 예수 그리스도를 믿사오니 이는 성령으로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잉태하사 동정녀 마리아에게 낳으시고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본디오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r>
              <a:rPr lang="ko-KR" altLang="en-US" sz="2000" dirty="0" err="1">
                <a:latin typeface="HY동녘B" panose="02030600000101010101" pitchFamily="18" charset="-127"/>
                <a:ea typeface="HY동녘B" panose="02030600000101010101" pitchFamily="18" charset="-127"/>
              </a:rPr>
              <a:t>빌라도에게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고난을 받으사 십자가에 못 박혀 죽으시고 장사한지 사흘 만에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죽은 자 가운데서 다시 살아나시며 하늘에 오르사 전능하신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하나님 우편에 앉아 계시다가 저리로서 산 자와 죽은 자를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심판하러 오시리라 성령을 믿사오며 거룩한 공회와 성도가 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서로 교통하는 것과 죄를 사하여 주시는 것과 몸이 다시 사는 것과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ts val="4000"/>
              </a:lnSpc>
            </a:pP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영원히 사는 것을 믿사옵나이다</a:t>
            </a:r>
            <a:r>
              <a:rPr lang="en-US" altLang="ko-KR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.   </a:t>
            </a:r>
            <a:r>
              <a:rPr lang="ko-KR" altLang="en-US" sz="2000" dirty="0">
                <a:latin typeface="HY동녘B" panose="02030600000101010101" pitchFamily="18" charset="-127"/>
                <a:ea typeface="HY동녘B" panose="02030600000101010101" pitchFamily="18" charset="-127"/>
              </a:rPr>
              <a:t>아멘</a:t>
            </a:r>
            <a:endParaRPr lang="en-US" altLang="ko-KR" sz="20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96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이시우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smtClean="0">
                <a:latin typeface="HY견고딕" pitchFamily="18" charset="-127"/>
                <a:ea typeface="HY견고딕" pitchFamily="18" charset="-127"/>
              </a:rPr>
              <a:t>조수빈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2378267"/>
            <a:ext cx="5832648" cy="94994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제목</a:t>
            </a:r>
            <a:endParaRPr lang="en-US" altLang="ko-KR" sz="44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9200" y="915568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40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23</a:t>
            </a:r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예수께서 이르시되 할 수 있거든이 무슨 말이냐 믿는 자에게는 능히 하지 못할 </a:t>
            </a:r>
            <a:endParaRPr lang="en-US" altLang="ko-KR" sz="40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일이 없느니라 하시니</a:t>
            </a:r>
            <a:endParaRPr lang="en-US" altLang="ko-KR" sz="4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마가복음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9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23~24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4901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9200" y="915568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400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24</a:t>
            </a:r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곧 그 아이의 아버지가 </a:t>
            </a:r>
            <a:endParaRPr lang="en-US" altLang="ko-KR" sz="40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소리를 질러 이르되 내가 </a:t>
            </a:r>
            <a:endParaRPr lang="en-US" altLang="ko-KR" sz="40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믿나이다 나의 믿음 없는 </a:t>
            </a:r>
            <a:endParaRPr lang="en-US" altLang="ko-KR" sz="400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ko-KR" altLang="en-US" sz="400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것을 도와 주소서 하더라</a:t>
            </a:r>
            <a:endParaRPr lang="en-US" altLang="ko-KR" sz="4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9612" y="3841652"/>
            <a:ext cx="6984776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마가복음 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9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23~24</a:t>
            </a:r>
            <a:r>
              <a:rPr lang="ko-KR" altLang="en-US" sz="3200" smtClean="0">
                <a:solidFill>
                  <a:schemeClr val="accent1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en-US" altLang="ko-KR" sz="3200" dirty="0">
              <a:solidFill>
                <a:schemeClr val="accent1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74991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1605980"/>
            <a:ext cx="8928994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날마다 날마다 하나님을 찬양할래요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날마다 날마다 하나님을 찬양할래요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35457" y="13901"/>
            <a:ext cx="310854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날마다 날마다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98740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1605979"/>
            <a:ext cx="8352927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온 세상 만드시고 지키시는 그 분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나보다 나를 더 사랑하시니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0682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1605979"/>
            <a:ext cx="8352927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사랑의 눈 빛으로 올려드려요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사랑의 몸짓으로 예</a:t>
            </a:r>
            <a:r>
              <a:rPr lang="en-US" altLang="ko-KR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~ </a:t>
            </a: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 분께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126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1605980"/>
            <a:ext cx="8928994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날마다 날마다 하나님을 찬양할래요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날마다 날마다 하나님을 찬양할래요</a:t>
            </a:r>
            <a:endParaRPr lang="en-US" altLang="ko-KR" sz="36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2809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1605979"/>
            <a:ext cx="8928994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이리갈까 저리갈까 망설일 필요는 없어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어느 누가 뭐라해도 고민하지 않으리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2128" y="13901"/>
            <a:ext cx="403187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예수님과 빠라빠빠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3910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1605979"/>
            <a:ext cx="8352927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이리갈까 저리갈까 망설일 필요는 없어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어느 누가 유혹해도 흔들리지 않으리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145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3" y="774983"/>
            <a:ext cx="8928994" cy="34163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힘든 시절이 몰려와도 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주안에서 나 새 힘을 얻네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능력의 손 잡고 발 맞춰 나아가리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예수님과 함께 하나 둘 셋 넷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0241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7" y="774983"/>
            <a:ext cx="8352927" cy="34163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 빠라빠 빠빠빠빠 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예수님과 힘차게 달려가리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 빠라빠 빠빠빠빠</a:t>
            </a:r>
            <a:endParaRPr lang="en-US" altLang="ko-KR" sz="36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신나게 춤추며</a:t>
            </a:r>
            <a:endParaRPr lang="en-US" altLang="ko-KR" sz="36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091338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4310</TotalTime>
  <Words>286</Words>
  <Application>Microsoft Office PowerPoint</Application>
  <PresentationFormat>화면 슬라이드 쇼(16:9)</PresentationFormat>
  <Paragraphs>65</Paragraphs>
  <Slides>23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23</vt:i4>
      </vt:variant>
    </vt:vector>
  </HeadingPairs>
  <TitlesOfParts>
    <vt:vector size="33" baseType="lpstr">
      <vt:lpstr>굴림</vt:lpstr>
      <vt:lpstr>Arial</vt:lpstr>
      <vt:lpstr>Candara</vt:lpstr>
      <vt:lpstr>HY동녘B</vt:lpstr>
      <vt:lpstr>HY그래픽M</vt:lpstr>
      <vt:lpstr>맑은 고딕</vt:lpstr>
      <vt:lpstr>Symbol</vt:lpstr>
      <vt:lpstr>HY견고딕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339</cp:revision>
  <dcterms:created xsi:type="dcterms:W3CDTF">2018-06-29T14:48:58Z</dcterms:created>
  <dcterms:modified xsi:type="dcterms:W3CDTF">2020-11-07T15:20:23Z</dcterms:modified>
</cp:coreProperties>
</file>