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3"/>
  </p:notesMasterIdLst>
  <p:sldIdLst>
    <p:sldId id="675" r:id="rId3"/>
    <p:sldId id="988" r:id="rId4"/>
    <p:sldId id="989" r:id="rId5"/>
    <p:sldId id="1004" r:id="rId6"/>
    <p:sldId id="1019" r:id="rId7"/>
    <p:sldId id="1005" r:id="rId8"/>
    <p:sldId id="1006" r:id="rId9"/>
    <p:sldId id="1015" r:id="rId10"/>
    <p:sldId id="1007" r:id="rId11"/>
    <p:sldId id="1017" r:id="rId12"/>
    <p:sldId id="1008" r:id="rId13"/>
    <p:sldId id="291" r:id="rId14"/>
    <p:sldId id="374" r:id="rId15"/>
    <p:sldId id="673" r:id="rId16"/>
    <p:sldId id="927" r:id="rId17"/>
    <p:sldId id="257" r:id="rId18"/>
    <p:sldId id="292" r:id="rId19"/>
    <p:sldId id="391" r:id="rId20"/>
    <p:sldId id="393" r:id="rId21"/>
    <p:sldId id="394" r:id="rId22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HY그래픽M" panose="02030600000101010101" pitchFamily="18" charset="-127"/>
      <p:regular r:id="rId28"/>
    </p:embeddedFont>
    <p:embeddedFont>
      <p:font typeface="맑은 고딕" panose="020B0503020000020004" pitchFamily="50" charset="-127"/>
      <p:regular r:id="rId29"/>
      <p:bold r:id="rId30"/>
    </p:embeddedFont>
    <p:embeddedFont>
      <p:font typeface="HY견고딕" panose="02030600000101010101" pitchFamily="18" charset="-127"/>
      <p:regular r:id="rId31"/>
    </p:embeddedFont>
    <p:embeddedFont>
      <p:font typeface="HY동녘B" panose="020B0600000101010101" charset="-127"/>
      <p:regular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6" autoAdjust="0"/>
    <p:restoredTop sz="94647" autoAdjust="0"/>
  </p:normalViewPr>
  <p:slideViewPr>
    <p:cSldViewPr>
      <p:cViewPr>
        <p:scale>
          <a:sx n="97" d="100"/>
          <a:sy n="97" d="100"/>
        </p:scale>
        <p:origin x="-114" y="-73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2020-10-10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October 10,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5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하늘 나라 허락 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모든 것 예비 하시네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57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2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찬양함에 기쁨을 감사함에 평안을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간구함에 하나님 알도록 하셨네 </a:t>
            </a:r>
            <a:r>
              <a:rPr lang="en-US" altLang="ko-KR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(x2)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11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이형길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이가온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791408"/>
            <a:ext cx="5832648" cy="2123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기도는 하나님께</a:t>
            </a:r>
            <a:endParaRPr lang="en-US" altLang="ko-KR" sz="44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기쁨이 된다</a:t>
            </a:r>
            <a:r>
              <a:rPr lang="en-US" altLang="ko-KR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!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1223343"/>
            <a:ext cx="6624735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주여 내 입술을 열어 주소서 내 입이 주를 찬송하여 전파하리이다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시편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51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편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15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6607" y="13906"/>
            <a:ext cx="464742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찬양이 언제나 넘치면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0" y="1652155"/>
            <a:ext cx="9143999" cy="16619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찬양</a:t>
            </a: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 언제나 넘치면 은혜로 얼굴이 환해요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성령의 충만한 모습을 서로가 느껴요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4386438"/>
            <a:ext cx="9143999" cy="5601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*2.</a:t>
            </a:r>
            <a:r>
              <a:rPr lang="ko-KR" altLang="en-US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감사가</a:t>
            </a:r>
            <a:r>
              <a:rPr lang="en-US" altLang="ko-KR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 3.</a:t>
            </a:r>
            <a:r>
              <a:rPr lang="ko-KR" altLang="en-US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사랑이</a:t>
            </a:r>
            <a:r>
              <a:rPr lang="en-US" altLang="ko-KR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 4.</a:t>
            </a:r>
            <a:r>
              <a:rPr lang="ko-KR" altLang="en-US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기도가</a:t>
            </a:r>
            <a:endParaRPr lang="en-US" altLang="ko-KR" sz="2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259742"/>
            <a:ext cx="9143999" cy="24468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 손뼉치면서 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 소리 외치며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 두 손을 들고 주님을 찬양해요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26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2710" y="13906"/>
            <a:ext cx="2031325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찬양하세</a:t>
            </a:r>
            <a:endParaRPr lang="en-US" altLang="ko-KR" sz="3600" smtClean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1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찬양하세 찬양하세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왕께 소리높여 찬양드리세 </a:t>
            </a:r>
            <a:r>
              <a:rPr lang="en-US" altLang="ko-KR" sz="2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24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3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1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 받기에 합당하신 주님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언제나 동일 하신 주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0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190485"/>
            <a:ext cx="9143999" cy="25853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무릎 꿇고서 주 이름 외치세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 나의 왕</a:t>
            </a:r>
            <a:r>
              <a:rPr lang="en-US" altLang="ko-KR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 나의 왕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 나의 왕 아멘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36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9939" y="13906"/>
            <a:ext cx="372409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낮은 자의 하나님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0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나의 가장 낮은 마음 주님께서 기뻐하시고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작은 일에 큰 기쁨을 느끼게 하시는도다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345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0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내가 지쳐 무력할때 주님 내게 힘이 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하늘나라 내 맘에 주시는도다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440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05985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우리에게 축복하신 하나님 사랑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낮은 자를 높여주시고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40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4288</TotalTime>
  <Words>259</Words>
  <Application>Microsoft Office PowerPoint</Application>
  <PresentationFormat>화면 슬라이드 쇼(16:9)</PresentationFormat>
  <Paragraphs>52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굴림</vt:lpstr>
      <vt:lpstr>Arial</vt:lpstr>
      <vt:lpstr>Candara</vt:lpstr>
      <vt:lpstr>HY그래픽M</vt:lpstr>
      <vt:lpstr>맑은 고딕</vt:lpstr>
      <vt:lpstr>Symbol</vt:lpstr>
      <vt:lpstr>HY견고딕</vt:lpstr>
      <vt:lpstr>HY동녘B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336</cp:revision>
  <dcterms:created xsi:type="dcterms:W3CDTF">2018-06-29T14:48:58Z</dcterms:created>
  <dcterms:modified xsi:type="dcterms:W3CDTF">2020-10-10T15:13:38Z</dcterms:modified>
</cp:coreProperties>
</file>