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5"/>
  </p:notesMasterIdLst>
  <p:sldIdLst>
    <p:sldId id="675" r:id="rId3"/>
    <p:sldId id="1020" r:id="rId4"/>
    <p:sldId id="1021" r:id="rId5"/>
    <p:sldId id="1022" r:id="rId6"/>
    <p:sldId id="1023" r:id="rId7"/>
    <p:sldId id="1024" r:id="rId8"/>
    <p:sldId id="1035" r:id="rId9"/>
    <p:sldId id="988" r:id="rId10"/>
    <p:sldId id="1036" r:id="rId11"/>
    <p:sldId id="1037" r:id="rId12"/>
    <p:sldId id="1038" r:id="rId13"/>
    <p:sldId id="1039" r:id="rId14"/>
    <p:sldId id="1040" r:id="rId15"/>
    <p:sldId id="291" r:id="rId16"/>
    <p:sldId id="374" r:id="rId17"/>
    <p:sldId id="673" r:id="rId18"/>
    <p:sldId id="927" r:id="rId19"/>
    <p:sldId id="257" r:id="rId20"/>
    <p:sldId id="292" r:id="rId21"/>
    <p:sldId id="391" r:id="rId22"/>
    <p:sldId id="393" r:id="rId23"/>
    <p:sldId id="394" r:id="rId24"/>
  </p:sldIdLst>
  <p:sldSz cx="9144000" cy="5143500" type="screen16x9"/>
  <p:notesSz cx="6858000" cy="9144000"/>
  <p:embeddedFontLst>
    <p:embeddedFont>
      <p:font typeface="HY견고딕" panose="02030600000101010101" pitchFamily="18" charset="-127"/>
      <p:regular r:id="rId26"/>
    </p:embeddedFont>
    <p:embeddedFont>
      <p:font typeface="Candara" panose="020E0502030303020204" pitchFamily="34" charset="0"/>
      <p:regular r:id="rId27"/>
      <p:bold r:id="rId28"/>
      <p:italic r:id="rId29"/>
      <p:boldItalic r:id="rId30"/>
    </p:embeddedFont>
    <p:embeddedFont>
      <p:font typeface="HY그래픽M" panose="02030600000101010101" pitchFamily="18" charset="-127"/>
      <p:regular r:id="rId31"/>
    </p:embeddedFont>
    <p:embeddedFont>
      <p:font typeface="맑은 고딕" panose="020B0503020000020004" pitchFamily="50" charset="-127"/>
      <p:regular r:id="rId32"/>
      <p:bold r:id="rId33"/>
    </p:embeddedFont>
    <p:embeddedFont>
      <p:font typeface="HY동녘B" panose="020B0600000101010101" charset="-127"/>
      <p:regular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38" autoAdjust="0"/>
    <p:restoredTop sz="94647" autoAdjust="0"/>
  </p:normalViewPr>
  <p:slideViewPr>
    <p:cSldViewPr>
      <p:cViewPr varScale="1">
        <p:scale>
          <a:sx n="92" d="100"/>
          <a:sy n="92" d="100"/>
        </p:scale>
        <p:origin x="-108" y="-762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5ACE-487C-4FF5-81FF-21048B3E31D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8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November 15,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사람이 떡으로만 살 것 아니요 하나님 말씀으로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그리하면 이 모든 것을 너희에게 더하시리라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5511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15511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구하라 그리하면 주실것이요 찾으라 찾을것이요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두드리라 문이 열릴것이니 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6438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2126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조수빈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정은솔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2378267"/>
            <a:ext cx="5832648" cy="9499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제목</a:t>
            </a:r>
            <a:endParaRPr lang="en-US" altLang="ko-KR" sz="4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1838897"/>
            <a:ext cx="662473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말씀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마가복음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9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23~24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901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그 문에 들어가며 그의 궁정에 들어가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주께 감사드리며 그 이름을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송축할찌어다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7691" y="13901"/>
            <a:ext cx="618630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그 문에 들어가며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48"/>
            <a:ext cx="9143999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주님의 기쁨 내게 임하네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 항상 기쁨안에서 주 찬양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주님의 기쁨 내게 임하네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 기쁜 찬송 주께 드리네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682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2128" y="13901"/>
            <a:ext cx="40318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마음을 다하고 뜻을 다하고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네 하나님 여호와를 사랑하라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0241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3533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503" y="13906"/>
            <a:ext cx="5878532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먼저 그 나라와 의를 구하라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98314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먼저 그 나라와 의를 구하라 그 나라와 그 의를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그리하면 이 모든 것을 너희에게 더하시리라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353331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4324</TotalTime>
  <Words>250</Words>
  <Application>Microsoft Office PowerPoint</Application>
  <PresentationFormat>화면 슬라이드 쇼(16:9)</PresentationFormat>
  <Paragraphs>55</Paragraphs>
  <Slides>22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22</vt:i4>
      </vt:variant>
    </vt:vector>
  </HeadingPairs>
  <TitlesOfParts>
    <vt:vector size="32" baseType="lpstr">
      <vt:lpstr>굴림</vt:lpstr>
      <vt:lpstr>Arial</vt:lpstr>
      <vt:lpstr>Symbol</vt:lpstr>
      <vt:lpstr>HY견고딕</vt:lpstr>
      <vt:lpstr>Candara</vt:lpstr>
      <vt:lpstr>HY그래픽M</vt:lpstr>
      <vt:lpstr>맑은 고딕</vt:lpstr>
      <vt:lpstr>HY동녘B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341</cp:revision>
  <dcterms:created xsi:type="dcterms:W3CDTF">2018-06-29T14:48:58Z</dcterms:created>
  <dcterms:modified xsi:type="dcterms:W3CDTF">2020-11-14T16:26:51Z</dcterms:modified>
</cp:coreProperties>
</file>