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796" r:id="rId2"/>
  </p:sldMasterIdLst>
  <p:notesMasterIdLst>
    <p:notesMasterId r:id="rId25"/>
  </p:notesMasterIdLst>
  <p:sldIdLst>
    <p:sldId id="675" r:id="rId3"/>
    <p:sldId id="988" r:id="rId4"/>
    <p:sldId id="989" r:id="rId5"/>
    <p:sldId id="1004" r:id="rId6"/>
    <p:sldId id="1019" r:id="rId7"/>
    <p:sldId id="1005" r:id="rId8"/>
    <p:sldId id="1010" r:id="rId9"/>
    <p:sldId id="1020" r:id="rId10"/>
    <p:sldId id="1006" r:id="rId11"/>
    <p:sldId id="1015" r:id="rId12"/>
    <p:sldId id="1007" r:id="rId13"/>
    <p:sldId id="1017" r:id="rId14"/>
    <p:sldId id="1008" r:id="rId15"/>
    <p:sldId id="291" r:id="rId16"/>
    <p:sldId id="374" r:id="rId17"/>
    <p:sldId id="673" r:id="rId18"/>
    <p:sldId id="927" r:id="rId19"/>
    <p:sldId id="257" r:id="rId20"/>
    <p:sldId id="292" r:id="rId21"/>
    <p:sldId id="391" r:id="rId22"/>
    <p:sldId id="393" r:id="rId23"/>
    <p:sldId id="394" r:id="rId24"/>
  </p:sldIdLst>
  <p:sldSz cx="9144000" cy="5143500" type="screen16x9"/>
  <p:notesSz cx="6858000" cy="9144000"/>
  <p:embeddedFontLst>
    <p:embeddedFont>
      <p:font typeface="HY견고딕" panose="02030600000101010101" pitchFamily="18" charset="-127"/>
      <p:regular r:id="rId26"/>
    </p:embeddedFont>
    <p:embeddedFont>
      <p:font typeface="HY동녘B" panose="020B0600000101010101" charset="-127"/>
      <p:regular r:id="rId27"/>
    </p:embeddedFont>
    <p:embeddedFont>
      <p:font typeface="Candara" panose="020E0502030303020204" pitchFamily="34" charset="0"/>
      <p:regular r:id="rId28"/>
      <p:bold r:id="rId29"/>
      <p:italic r:id="rId30"/>
      <p:boldItalic r:id="rId31"/>
    </p:embeddedFont>
    <p:embeddedFont>
      <p:font typeface="HY그래픽M" panose="02030600000101010101" pitchFamily="18" charset="-127"/>
      <p:regular r:id="rId32"/>
    </p:embeddedFont>
    <p:embeddedFont>
      <p:font typeface="맑은 고딕" panose="020B0503020000020004" pitchFamily="50" charset="-127"/>
      <p:regular r:id="rId33"/>
      <p:bold r:id="rId3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" initials="K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386" autoAdjust="0"/>
    <p:restoredTop sz="94647" autoAdjust="0"/>
  </p:normalViewPr>
  <p:slideViewPr>
    <p:cSldViewPr>
      <p:cViewPr>
        <p:scale>
          <a:sx n="97" d="100"/>
          <a:sy n="97" d="100"/>
        </p:scale>
        <p:origin x="-2034" y="-894"/>
      </p:cViewPr>
      <p:guideLst>
        <p:guide orient="horz" pos="2160"/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15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font" Target="fonts/font9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7.fntdata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3.fntdata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commentAuthors" Target="commentAuthor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A0002F-DDB0-4AA6-9E0E-5A47780ED3B1}" type="datetimeFigureOut">
              <a:rPr lang="ko-KR" altLang="en-US" smtClean="0"/>
              <a:pPr/>
              <a:t>2020-10-03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715ACE-487C-4FF5-81FF-21048B3E31D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3653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www.google.co.kr/url?sa=i&amp;rct=j&amp;q=&amp;esrc=s&amp;source=images&amp;cd=&amp;cad=rja&amp;uact=8&amp;ved=2ahUKEwi7xrmXx7bcAhXOa94KHXs-AaAQjRx6BAgBEAU&amp;url=http://blog.daum.net/_blog/BlogTypeView.do?blogid=0H4ZG&amp;articleno=4198319&amp;categoryId=0&amp;regdt=20111202105620&amp;totalcnt=98&amp;psig=AOvVaw2k2FsSEpXUc10M5dNKuQRx&amp;ust=1532481090647480" TargetMode="External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google.co.kr/url?sa=i&amp;rct=j&amp;q=&amp;esrc=s&amp;source=images&amp;cd=&amp;cad=rja&amp;uact=8&amp;ved=2ahUKEwjr_83Ox7bcAhUbat4KHXaEDccQjRx6BAgBEAU&amp;url=http://blog.naver.com/PostView.nhn?blogId=tovstory&amp;logNo=221194149833&amp;categoryNo=31&amp;parentCategoryNo=31&amp;psig=AOvVaw010ztM1jhnFLcbHueqgFYd&amp;ust=1532481203424952" TargetMode="External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613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9394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93944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2798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99513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캡션 있는 그림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37912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171450"/>
            <a:ext cx="8695944" cy="452628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4015472"/>
            <a:ext cx="8723376" cy="998685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00150"/>
            <a:ext cx="7772400" cy="1335081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667001"/>
            <a:ext cx="6400800" cy="11049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2020-10-03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2020-10-03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171450"/>
            <a:ext cx="8695944" cy="3552444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9" y="3152694"/>
            <a:ext cx="2876429" cy="535520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3056467"/>
            <a:ext cx="5544515" cy="637604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3065672"/>
            <a:ext cx="5467980" cy="580704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3055631"/>
            <a:ext cx="3308000" cy="488662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3043916"/>
            <a:ext cx="8723376" cy="997406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1847670"/>
            <a:ext cx="7772400" cy="1143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078086"/>
            <a:ext cx="6417734" cy="70485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2020-10-03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2020-10-03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009394"/>
            <a:ext cx="3822192" cy="25854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09394"/>
            <a:ext cx="3822192" cy="25854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08585"/>
            <a:ext cx="3822192" cy="47982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3" y="2571751"/>
            <a:ext cx="3820055" cy="202287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008585"/>
            <a:ext cx="3822192" cy="47982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71751"/>
            <a:ext cx="3822192" cy="202287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2020-10-03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29910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2020-10-03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7406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3D831-56C1-49CF-8EF7-8B9A98402BCD}" type="datetime4">
              <a:rPr lang="en-US" smtClean="0"/>
              <a:pPr/>
              <a:t>October 3,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2020-10-03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2686050"/>
            <a:ext cx="3352800" cy="142875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8685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1714500"/>
            <a:ext cx="3352800" cy="939546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371600"/>
            <a:ext cx="3904076" cy="28575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171450"/>
            <a:ext cx="8695944" cy="452628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4015472"/>
            <a:ext cx="8723376" cy="998685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6" y="254000"/>
            <a:ext cx="3812645" cy="1822451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4" y="2089150"/>
            <a:ext cx="3818467" cy="18161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2020-10-03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028700"/>
            <a:ext cx="3566160" cy="219456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2020-10-03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2020-10-03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8685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85850"/>
            <a:ext cx="2057400" cy="3365500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85850"/>
            <a:ext cx="6019800" cy="3365501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여름 일러스트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55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9270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32178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-128550"/>
            <a:ext cx="10441160" cy="5454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4428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세로 제목 및 텍스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모서리가 둥근 직사각형 7"/>
          <p:cNvSpPr/>
          <p:nvPr userDrawn="1"/>
        </p:nvSpPr>
        <p:spPr>
          <a:xfrm>
            <a:off x="467544" y="627534"/>
            <a:ext cx="8208912" cy="3834426"/>
          </a:xfrm>
          <a:prstGeom prst="roundRect">
            <a:avLst>
              <a:gd name="adj" fmla="val 6999"/>
            </a:avLst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2767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교회 ppt 일러스트에 대한 이미지 검색결과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884"/>
            <a:ext cx="9166904" cy="51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7064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4" descr="교회 ppt 일러스트에 대한 이미지 검색결과"/>
          <p:cNvSpPr>
            <a:spLocks noChangeAspect="1" noChangeArrowheads="1"/>
          </p:cNvSpPr>
          <p:nvPr userDrawn="1"/>
        </p:nvSpPr>
        <p:spPr bwMode="auto">
          <a:xfrm>
            <a:off x="0" y="-108346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4102" name="Picture 6" descr="교회 ppt 일러스트에 대한 이미지 검색결과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6562"/>
            <a:ext cx="9144000" cy="5506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9885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비교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74446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0673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캡션 있는 콘텐츠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21425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캡션 있는 그림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6675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사용자 지정 레이아웃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3526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56534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879981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1045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476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1318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349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slideLayout" Target="../slideLayouts/slideLayout40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slideLayout" Target="../slideLayouts/slideLayout39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Relationship Id="rId27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5428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77" r:id="rId12"/>
    <p:sldLayoutId id="2147483678" r:id="rId13"/>
    <p:sldLayoutId id="2147483679" r:id="rId1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171450"/>
            <a:ext cx="8695944" cy="185166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259572"/>
            <a:ext cx="8723376" cy="997406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53746"/>
            <a:ext cx="8229600" cy="9395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4687623"/>
            <a:ext cx="378669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D1D110F-3F4E-48D9-B8AA-5D0E825AFDBA}" type="datetime1">
              <a:rPr lang="en-US" smtClean="0"/>
              <a:pPr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9" y="4687623"/>
            <a:ext cx="378669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4687623"/>
            <a:ext cx="116182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8" y="2006600"/>
            <a:ext cx="7408333" cy="2588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  <p:sldLayoutId id="2147483813" r:id="rId17"/>
    <p:sldLayoutId id="2147483662" r:id="rId18"/>
    <p:sldLayoutId id="2147483663" r:id="rId19"/>
    <p:sldLayoutId id="2147483664" r:id="rId20"/>
    <p:sldLayoutId id="2147483665" r:id="rId21"/>
    <p:sldLayoutId id="2147483666" r:id="rId22"/>
    <p:sldLayoutId id="2147483668" r:id="rId23"/>
    <p:sldLayoutId id="2147483669" r:id="rId24"/>
    <p:sldLayoutId id="2147483675" r:id="rId25"/>
    <p:sldLayoutId id="2147483684" r:id="rId26"/>
    <p:sldLayoutId id="2147483685" r:id="rId27"/>
    <p:sldLayoutId id="2147483687" r:id="rId28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87" y="1"/>
            <a:ext cx="3872403" cy="3660974"/>
          </a:xfrm>
          <a:prstGeom prst="rect">
            <a:avLst/>
          </a:prstGeom>
        </p:spPr>
      </p:pic>
      <p:sp>
        <p:nvSpPr>
          <p:cNvPr id="9" name="모서리가 둥근 직사각형 8"/>
          <p:cNvSpPr/>
          <p:nvPr/>
        </p:nvSpPr>
        <p:spPr>
          <a:xfrm>
            <a:off x="1835696" y="2679762"/>
            <a:ext cx="5256584" cy="2052228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prstClr val="whit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35707" y="2787774"/>
            <a:ext cx="5262979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ko-KR" altLang="en-US" sz="5400" dirty="0">
                <a:solidFill>
                  <a:schemeClr val="accent1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하나님께 드릴</a:t>
            </a:r>
            <a:endParaRPr lang="en-US" altLang="ko-KR" sz="5400" dirty="0">
              <a:solidFill>
                <a:schemeClr val="accent1">
                  <a:lumMod val="7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/>
            <a:r>
              <a:rPr lang="ko-KR" altLang="en-US" sz="5400" dirty="0">
                <a:solidFill>
                  <a:schemeClr val="accent1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예배를 준비해요</a:t>
            </a:r>
            <a:endParaRPr lang="en-US" altLang="ko-KR" sz="5400" dirty="0">
              <a:solidFill>
                <a:schemeClr val="accent1">
                  <a:lumMod val="7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199555" y="141486"/>
            <a:ext cx="245291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o-KR" altLang="en-US" sz="3600" b="1" cap="all" spc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친구들교회</a:t>
            </a:r>
            <a:endParaRPr lang="en-US" altLang="ko-KR" sz="3600" b="1" cap="all" spc="0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9596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4CBEFE4-EC20-4441-9549-AEF4B584B0D6}"/>
              </a:ext>
            </a:extLst>
          </p:cNvPr>
          <p:cNvSpPr txBox="1"/>
          <p:nvPr/>
        </p:nvSpPr>
        <p:spPr>
          <a:xfrm>
            <a:off x="10" y="1605980"/>
            <a:ext cx="9143999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rIns="7200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내가 지쳐 무력할때 주님 내게 힘이 되시고</a:t>
            </a:r>
            <a:endParaRPr lang="en-US" altLang="ko-KR" sz="36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아름다운 하늘나라 내 맘에 주시는도다</a:t>
            </a:r>
            <a:endParaRPr lang="en-US" altLang="ko-KR" sz="36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34408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4CBEFE4-EC20-4441-9549-AEF4B584B0D6}"/>
              </a:ext>
            </a:extLst>
          </p:cNvPr>
          <p:cNvSpPr txBox="1"/>
          <p:nvPr/>
        </p:nvSpPr>
        <p:spPr>
          <a:xfrm>
            <a:off x="10" y="1605985"/>
            <a:ext cx="9143999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rIns="7200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우리에게 축복하신 하나님 사랑</a:t>
            </a:r>
            <a:endParaRPr lang="en-US" altLang="ko-KR" sz="36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낮은 자를 높여주시고</a:t>
            </a:r>
            <a:endParaRPr lang="en-US" altLang="ko-KR" sz="36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1403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4CBEFE4-EC20-4441-9549-AEF4B584B0D6}"/>
              </a:ext>
            </a:extLst>
          </p:cNvPr>
          <p:cNvSpPr txBox="1"/>
          <p:nvPr/>
        </p:nvSpPr>
        <p:spPr>
          <a:xfrm>
            <a:off x="10" y="1605985"/>
            <a:ext cx="9143999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rIns="7200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아름다운 하늘 나라 허락 하시고</a:t>
            </a:r>
            <a:endParaRPr lang="en-US" altLang="ko-KR" sz="36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내 모든 것 예비 하시네</a:t>
            </a:r>
            <a:endParaRPr lang="en-US" altLang="ko-KR" sz="3600" ker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757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4CBEFE4-EC20-4441-9549-AEF4B584B0D6}"/>
              </a:ext>
            </a:extLst>
          </p:cNvPr>
          <p:cNvSpPr txBox="1"/>
          <p:nvPr/>
        </p:nvSpPr>
        <p:spPr>
          <a:xfrm>
            <a:off x="10" y="1605982"/>
            <a:ext cx="9143999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rIns="7200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찬양함에 기쁨을 감사함에 평안을</a:t>
            </a:r>
            <a:endParaRPr lang="en-US" altLang="ko-KR" sz="36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간구함에 하나님 알도록 하셨네 </a:t>
            </a:r>
            <a:r>
              <a:rPr lang="en-US" altLang="ko-KR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(x2)</a:t>
            </a:r>
            <a:endParaRPr lang="en-US" altLang="ko-KR" sz="3600" ker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31126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107504" y="87474"/>
            <a:ext cx="2232248" cy="5400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모서리가 둥근 직사각형 2"/>
          <p:cNvSpPr/>
          <p:nvPr/>
        </p:nvSpPr>
        <p:spPr>
          <a:xfrm>
            <a:off x="107504" y="87474"/>
            <a:ext cx="2232248" cy="540060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tx2">
                    <a:lumMod val="75000"/>
                  </a:schemeClr>
                </a:solidFill>
                <a:latin typeface="HY동녘B" panose="02030600000101010101" charset="-127"/>
                <a:ea typeface="HY동녘B" panose="02030600000101010101" charset="-127"/>
              </a:rPr>
              <a:t>사도신경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3855" y="483523"/>
            <a:ext cx="7702750" cy="470898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전능하사 천지를 만드신 하나님 아버지를 내가 믿사오며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그 외아들 우리 주 예수 그리스도를 믿사오니 이는 성령으로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잉태하사 동정녀 마리아에게 낳으시고 </a:t>
            </a:r>
            <a:r>
              <a:rPr lang="ko-KR" altLang="en-US" sz="2000" dirty="0" err="1">
                <a:latin typeface="HY동녘B" panose="02030600000101010101" pitchFamily="18" charset="-127"/>
                <a:ea typeface="HY동녘B" panose="02030600000101010101" pitchFamily="18" charset="-127"/>
              </a:rPr>
              <a:t>본디오</a:t>
            </a: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 </a:t>
            </a:r>
            <a:r>
              <a:rPr lang="ko-KR" altLang="en-US" sz="2000" dirty="0" err="1">
                <a:latin typeface="HY동녘B" panose="02030600000101010101" pitchFamily="18" charset="-127"/>
                <a:ea typeface="HY동녘B" panose="02030600000101010101" pitchFamily="18" charset="-127"/>
              </a:rPr>
              <a:t>빌라도에게</a:t>
            </a: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고난을 받으사 십자가에 못 박혀 죽으시고 장사한지 사흘 만에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죽은 자 가운데서 다시 살아나시며 하늘에 오르사 전능하신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하나님 우편에 앉아 계시다가 저리로서 산 자와 죽은 자를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심판하러 오시리라 성령을 믿사오며 거룩한 공회와 성도가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서로 교통하는 것과 죄를 사하여 주시는 것과 몸이 다시 사는 것과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영원히 사는 것을 믿사옵나이다</a:t>
            </a:r>
            <a:r>
              <a:rPr lang="en-US" altLang="ko-KR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.   </a:t>
            </a: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아멘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59650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758938"/>
            <a:ext cx="3290664" cy="31014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51520" y="201145"/>
            <a:ext cx="8688680" cy="24006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5000" dirty="0">
                <a:latin typeface="HY견고딕" panose="02030600000101010101" pitchFamily="18" charset="-127"/>
                <a:ea typeface="HY견고딕" panose="02030600000101010101" pitchFamily="18" charset="-127"/>
              </a:rPr>
              <a:t>하나님께 </a:t>
            </a:r>
            <a:endParaRPr lang="en-US" altLang="ko-KR" sz="5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5000" dirty="0">
                <a:latin typeface="HY견고딕" panose="02030600000101010101" pitchFamily="18" charset="-127"/>
                <a:ea typeface="HY견고딕" panose="02030600000101010101" pitchFamily="18" charset="-127"/>
              </a:rPr>
              <a:t>감사함으로 헌금을 드려요</a:t>
            </a:r>
            <a:endParaRPr lang="en-US" altLang="ko-KR" sz="5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모서리가 둥근 직사각형 3"/>
          <p:cNvSpPr/>
          <p:nvPr/>
        </p:nvSpPr>
        <p:spPr>
          <a:xfrm>
            <a:off x="5957639" y="2409733"/>
            <a:ext cx="3096344" cy="6660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>
                <a:latin typeface="HY견고딕" pitchFamily="18" charset="-127"/>
                <a:ea typeface="HY견고딕" pitchFamily="18" charset="-127"/>
              </a:rPr>
              <a:t>헌금의원 </a:t>
            </a:r>
            <a:r>
              <a:rPr lang="en-US" altLang="ko-KR" sz="2400" smtClean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400" smtClean="0">
                <a:latin typeface="HY견고딕" pitchFamily="18" charset="-127"/>
                <a:ea typeface="HY견고딕" pitchFamily="18" charset="-127"/>
              </a:rPr>
              <a:t>정은</a:t>
            </a:r>
            <a:r>
              <a:rPr lang="ko-KR" altLang="en-US" sz="2400" smtClean="0">
                <a:latin typeface="HY견고딕" pitchFamily="18" charset="-127"/>
                <a:ea typeface="HY견고딕" pitchFamily="18" charset="-127"/>
              </a:rPr>
              <a:t>솔</a:t>
            </a:r>
            <a:endParaRPr lang="en-US" altLang="ko-KR" sz="24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5979810" y="3435847"/>
            <a:ext cx="3096344" cy="666074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latin typeface="HY견고딕" pitchFamily="18" charset="-127"/>
                <a:ea typeface="HY견고딕" pitchFamily="18" charset="-127"/>
              </a:rPr>
              <a:t>다 음  주 </a:t>
            </a:r>
            <a:r>
              <a:rPr lang="en-US" altLang="ko-KR" sz="240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400" smtClean="0">
                <a:latin typeface="HY견고딕" pitchFamily="18" charset="-127"/>
                <a:ea typeface="HY견고딕" pitchFamily="18" charset="-127"/>
              </a:rPr>
              <a:t>이형길</a:t>
            </a:r>
            <a:endParaRPr lang="ko-KR" altLang="en-US" sz="2400" dirty="0"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9842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4759" y="1791407"/>
            <a:ext cx="5832648" cy="212365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4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하나님꽈 대화할 수</a:t>
            </a:r>
            <a:endParaRPr lang="en-US" altLang="ko-KR" sz="440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4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있다는 것은 기쁨</a:t>
            </a:r>
            <a:endParaRPr lang="en-US" altLang="ko-KR" sz="4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2555786" y="195486"/>
            <a:ext cx="38090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o-KR" altLang="en-US" sz="54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오늘의 말씀</a:t>
            </a:r>
          </a:p>
        </p:txBody>
      </p:sp>
    </p:spTree>
    <p:extLst>
      <p:ext uri="{BB962C8B-B14F-4D97-AF65-F5344CB8AC3E}">
        <p14:creationId xmlns:p14="http://schemas.microsoft.com/office/powerpoint/2010/main" val="141130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9200" y="915566"/>
            <a:ext cx="6624735" cy="255454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ko-KR" altLang="en-US" sz="32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하나님이여 내게 은혜를 베푸소서 내게 은혜를 베푸소서 내 영혼이 </a:t>
            </a:r>
            <a:endParaRPr lang="en-US" altLang="ko-KR" sz="320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ko-KR" altLang="en-US" sz="32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주께로 피하되 주의 날개 그늘 </a:t>
            </a:r>
            <a:endParaRPr lang="en-US" altLang="ko-KR" sz="320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ko-KR" altLang="en-US" sz="32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아래에서 이 재앙들이 </a:t>
            </a:r>
            <a:endParaRPr lang="en-US" altLang="ko-KR" sz="320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ko-KR" altLang="en-US" sz="32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지나가기까지 피하리이라</a:t>
            </a:r>
            <a:endParaRPr lang="en-US" altLang="ko-KR" sz="32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9612" y="3841652"/>
            <a:ext cx="6984776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시편 </a:t>
            </a:r>
            <a:r>
              <a:rPr lang="en-US" altLang="ko-KR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57</a:t>
            </a:r>
            <a:r>
              <a:rPr lang="ko-KR" altLang="en-US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편</a:t>
            </a:r>
            <a:r>
              <a:rPr lang="en-US" altLang="ko-KR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</a:t>
            </a:r>
            <a:r>
              <a:rPr lang="ko-KR" altLang="en-US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절</a:t>
            </a:r>
            <a:endParaRPr lang="en-US" altLang="ko-KR" sz="3200" dirty="0">
              <a:solidFill>
                <a:schemeClr val="accent1">
                  <a:lumMod val="50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0490153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804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95486"/>
            <a:ext cx="5695632" cy="32432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617814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12708" y="13906"/>
            <a:ext cx="2031325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ko-KR" altLang="en-US" sz="360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찬양하세</a:t>
            </a:r>
            <a:endParaRPr lang="ko-KR" altLang="en-US" sz="3600" dirty="0">
              <a:solidFill>
                <a:schemeClr val="tx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4CBEFE4-EC20-4441-9549-AEF4B584B0D6}"/>
              </a:ext>
            </a:extLst>
          </p:cNvPr>
          <p:cNvSpPr txBox="1"/>
          <p:nvPr/>
        </p:nvSpPr>
        <p:spPr>
          <a:xfrm>
            <a:off x="0" y="1713197"/>
            <a:ext cx="9143999" cy="153990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rIns="7200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4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찬양하세 찬양하세 왕께 소리 높여 찬양드리세</a:t>
            </a:r>
            <a:r>
              <a:rPr lang="en-US" altLang="ko-KR" sz="34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/>
            </a:r>
            <a:br>
              <a:rPr lang="en-US" altLang="ko-KR" sz="34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</a:br>
            <a:r>
              <a:rPr lang="ko-KR" altLang="en-US" sz="3400" kern="0">
                <a:latin typeface="HY견고딕" panose="02030600000101010101" pitchFamily="18" charset="-127"/>
                <a:ea typeface="HY견고딕" panose="02030600000101010101" pitchFamily="18" charset="-127"/>
              </a:rPr>
              <a:t>찬양하세 찬양하세 왕께 소리 </a:t>
            </a:r>
            <a:r>
              <a:rPr lang="ko-KR" altLang="en-US" sz="3400" kern="0">
                <a:latin typeface="HY견고딕" panose="02030600000101010101" pitchFamily="18" charset="-127"/>
                <a:ea typeface="HY견고딕" panose="02030600000101010101" pitchFamily="18" charset="-127"/>
              </a:rPr>
              <a:t>높여 </a:t>
            </a:r>
            <a:r>
              <a:rPr lang="ko-KR" altLang="en-US" sz="34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찬양드리세</a:t>
            </a:r>
            <a:endParaRPr lang="en-US" altLang="ko-KR" sz="3400" ker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9829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105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5625" y="2118126"/>
            <a:ext cx="9073014" cy="210980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너는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보배롭고 존귀한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자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주의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사랑을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받은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자라</a:t>
            </a:r>
          </a:p>
        </p:txBody>
      </p:sp>
    </p:spTree>
    <p:extLst>
      <p:ext uri="{BB962C8B-B14F-4D97-AF65-F5344CB8AC3E}">
        <p14:creationId xmlns:p14="http://schemas.microsoft.com/office/powerpoint/2010/main" val="423536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11710"/>
            <a:ext cx="8964494" cy="230832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축복해요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너를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통해 주의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큰일 이루시리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축복해요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너를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통해 주님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영광 받으시리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5942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4CBEFE4-EC20-4441-9549-AEF4B584B0D6}"/>
              </a:ext>
            </a:extLst>
          </p:cNvPr>
          <p:cNvSpPr txBox="1"/>
          <p:nvPr/>
        </p:nvSpPr>
        <p:spPr>
          <a:xfrm>
            <a:off x="10" y="1259741"/>
            <a:ext cx="9143999" cy="244682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rIns="7200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4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찬양받기에 합당하신 주님 언제나 동일하신 주</a:t>
            </a:r>
            <a:endParaRPr lang="en-US" altLang="ko-KR" sz="34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4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무릎 꿇고서 주이름 높이세 </a:t>
            </a:r>
            <a:endParaRPr lang="en-US" altLang="ko-KR" sz="34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4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예수 나의 왕 예수 나의 왕 예수 나의 왕 아멘</a:t>
            </a:r>
            <a:endParaRPr lang="en-US" altLang="ko-KR" sz="3400" ker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8265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04385" y="13906"/>
            <a:ext cx="4339650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ko-KR" altLang="en-US" sz="360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내 안에 부어 주소서</a:t>
            </a:r>
            <a:endParaRPr lang="ko-KR" altLang="en-US" sz="3600" dirty="0">
              <a:solidFill>
                <a:schemeClr val="tx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4CBEFE4-EC20-4441-9549-AEF4B584B0D6}"/>
              </a:ext>
            </a:extLst>
          </p:cNvPr>
          <p:cNvSpPr txBox="1"/>
          <p:nvPr/>
        </p:nvSpPr>
        <p:spPr>
          <a:xfrm>
            <a:off x="10" y="1605981"/>
            <a:ext cx="9143999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rIns="7200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내 안에 부어 주소서 성령의 충만한 기름을</a:t>
            </a:r>
            <a:endParaRPr lang="en-US" altLang="ko-KR" sz="36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내 안에 충만케 하소서 성령의 이름으로</a:t>
            </a:r>
            <a:endParaRPr lang="en-US" altLang="ko-KR" sz="36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42316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4CBEFE4-EC20-4441-9549-AEF4B584B0D6}"/>
              </a:ext>
            </a:extLst>
          </p:cNvPr>
          <p:cNvSpPr txBox="1"/>
          <p:nvPr/>
        </p:nvSpPr>
        <p:spPr>
          <a:xfrm>
            <a:off x="10" y="1605981"/>
            <a:ext cx="9143999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rIns="7200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내 안에 부어 주소서 성령의 충만한 기름을</a:t>
            </a:r>
            <a:endParaRPr lang="en-US" altLang="ko-KR" sz="36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내 안에 충만케 하소서 성령의 이름으로</a:t>
            </a:r>
            <a:endParaRPr lang="en-US" altLang="ko-KR" sz="36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4404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4CBEFE4-EC20-4441-9549-AEF4B584B0D6}"/>
              </a:ext>
            </a:extLst>
          </p:cNvPr>
          <p:cNvSpPr txBox="1"/>
          <p:nvPr/>
        </p:nvSpPr>
        <p:spPr>
          <a:xfrm>
            <a:off x="10" y="1605983"/>
            <a:ext cx="9143999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rIns="7200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내게 기름 가득할 때 주의 복음 전할 수 있네</a:t>
            </a:r>
            <a:endParaRPr lang="en-US" altLang="ko-KR" sz="36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내게 기름 가득할 때 주의 복음 비추네</a:t>
            </a:r>
            <a:endParaRPr lang="en-US" altLang="ko-KR" sz="3600" ker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369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4CBEFE4-EC20-4441-9549-AEF4B584B0D6}"/>
              </a:ext>
            </a:extLst>
          </p:cNvPr>
          <p:cNvSpPr txBox="1"/>
          <p:nvPr/>
        </p:nvSpPr>
        <p:spPr>
          <a:xfrm>
            <a:off x="10" y="1190483"/>
            <a:ext cx="9143999" cy="258532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rIns="7200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그 날에 우리 주님께서 </a:t>
            </a:r>
            <a:endParaRPr lang="en-US" altLang="ko-KR" sz="36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밤 중에 찾아 오실때에</a:t>
            </a:r>
            <a:endParaRPr lang="en-US" altLang="ko-KR" sz="36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기름 준비된 자 만이 잔치 자리 들어가네</a:t>
            </a:r>
            <a:endParaRPr lang="en-US" altLang="ko-KR" sz="3600" ker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3487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4CBEFE4-EC20-4441-9549-AEF4B584B0D6}"/>
              </a:ext>
            </a:extLst>
          </p:cNvPr>
          <p:cNvSpPr txBox="1"/>
          <p:nvPr/>
        </p:nvSpPr>
        <p:spPr>
          <a:xfrm>
            <a:off x="10" y="1190483"/>
            <a:ext cx="9143999" cy="258532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rIns="7200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그 날에 우리 주님께서 </a:t>
            </a:r>
            <a:endParaRPr lang="en-US" altLang="ko-KR" sz="36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밤 중에 찾아 오실때에</a:t>
            </a:r>
            <a:endParaRPr lang="en-US" altLang="ko-KR" sz="36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기름 준비된 자 만이 잔치 자리 들어가네</a:t>
            </a:r>
            <a:endParaRPr lang="en-US" altLang="ko-KR" sz="3600" ker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3214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19939" y="13906"/>
            <a:ext cx="3724096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ko-KR" altLang="en-US" sz="360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낮은 자의 하나님</a:t>
            </a:r>
            <a:endParaRPr lang="ko-KR" altLang="en-US" sz="3600" dirty="0">
              <a:solidFill>
                <a:schemeClr val="tx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4CBEFE4-EC20-4441-9549-AEF4B584B0D6}"/>
              </a:ext>
            </a:extLst>
          </p:cNvPr>
          <p:cNvSpPr txBox="1"/>
          <p:nvPr/>
        </p:nvSpPr>
        <p:spPr>
          <a:xfrm>
            <a:off x="10" y="1605980"/>
            <a:ext cx="9143999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rIns="7200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나의 가장 낮은 마음 주님께서 기뻐하시고</a:t>
            </a:r>
            <a:endParaRPr lang="en-US" altLang="ko-KR" sz="36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작은 일에 큰 기쁨을 느끼게 하시는도다</a:t>
            </a:r>
            <a:endParaRPr lang="en-US" altLang="ko-KR" sz="36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63456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wrap="square" rtlCol="0" anchor="ctr">
        <a:spAutoFit/>
      </a:bodyPr>
      <a:lstStyle>
        <a:defPPr algn="ctr">
          <a:lnSpc>
            <a:spcPct val="200000"/>
          </a:lnSpc>
          <a:defRPr sz="4000" dirty="0" smtClean="0">
            <a:latin typeface="HY견고딕" panose="02030600000101010101" pitchFamily="18" charset="-127"/>
            <a:ea typeface="HY견고딕" panose="02030600000101010101" pitchFamily="18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파형">
  <a:themeElements>
    <a:clrScheme name="파형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파형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파형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4269</TotalTime>
  <Words>300</Words>
  <Application>Microsoft Office PowerPoint</Application>
  <PresentationFormat>화면 슬라이드 쇼(16:9)</PresentationFormat>
  <Paragraphs>58</Paragraphs>
  <Slides>22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22</vt:i4>
      </vt:variant>
    </vt:vector>
  </HeadingPairs>
  <TitlesOfParts>
    <vt:vector size="32" baseType="lpstr">
      <vt:lpstr>굴림</vt:lpstr>
      <vt:lpstr>Arial</vt:lpstr>
      <vt:lpstr>Symbol</vt:lpstr>
      <vt:lpstr>HY견고딕</vt:lpstr>
      <vt:lpstr>HY동녘B</vt:lpstr>
      <vt:lpstr>Candara</vt:lpstr>
      <vt:lpstr>HY그래픽M</vt:lpstr>
      <vt:lpstr>맑은 고딕</vt:lpstr>
      <vt:lpstr>Office 테마</vt:lpstr>
      <vt:lpstr>파형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Windows 사용자</cp:lastModifiedBy>
  <cp:revision>334</cp:revision>
  <dcterms:created xsi:type="dcterms:W3CDTF">2018-06-29T14:48:58Z</dcterms:created>
  <dcterms:modified xsi:type="dcterms:W3CDTF">2020-10-03T04:33:22Z</dcterms:modified>
</cp:coreProperties>
</file>