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408" y="-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F993A-AFC8-4081-91D8-A5603348D299}" type="datetimeFigureOut">
              <a:rPr lang="ko-KR" altLang="en-US" smtClean="0"/>
              <a:t>2021-03-20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3BFC6-DB99-4B2E-B34D-6274F0931D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4036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F993A-AFC8-4081-91D8-A5603348D299}" type="datetimeFigureOut">
              <a:rPr lang="ko-KR" altLang="en-US" smtClean="0"/>
              <a:t>2021-03-20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3BFC6-DB99-4B2E-B34D-6274F0931D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8783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F993A-AFC8-4081-91D8-A5603348D299}" type="datetimeFigureOut">
              <a:rPr lang="ko-KR" altLang="en-US" smtClean="0"/>
              <a:t>2021-03-20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3BFC6-DB99-4B2E-B34D-6274F0931D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7105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F993A-AFC8-4081-91D8-A5603348D299}" type="datetimeFigureOut">
              <a:rPr lang="ko-KR" altLang="en-US" smtClean="0"/>
              <a:t>2021-03-20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3BFC6-DB99-4B2E-B34D-6274F0931D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7887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F993A-AFC8-4081-91D8-A5603348D299}" type="datetimeFigureOut">
              <a:rPr lang="ko-KR" altLang="en-US" smtClean="0"/>
              <a:t>2021-03-20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3BFC6-DB99-4B2E-B34D-6274F0931D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1623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F993A-AFC8-4081-91D8-A5603348D299}" type="datetimeFigureOut">
              <a:rPr lang="ko-KR" altLang="en-US" smtClean="0"/>
              <a:t>2021-03-20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3BFC6-DB99-4B2E-B34D-6274F0931D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8185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F993A-AFC8-4081-91D8-A5603348D299}" type="datetimeFigureOut">
              <a:rPr lang="ko-KR" altLang="en-US" smtClean="0"/>
              <a:t>2021-03-20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3BFC6-DB99-4B2E-B34D-6274F0931D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0703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F993A-AFC8-4081-91D8-A5603348D299}" type="datetimeFigureOut">
              <a:rPr lang="ko-KR" altLang="en-US" smtClean="0"/>
              <a:t>2021-03-20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3BFC6-DB99-4B2E-B34D-6274F0931D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572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F993A-AFC8-4081-91D8-A5603348D299}" type="datetimeFigureOut">
              <a:rPr lang="ko-KR" altLang="en-US" smtClean="0"/>
              <a:t>2021-03-20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3BFC6-DB99-4B2E-B34D-6274F0931D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9158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F993A-AFC8-4081-91D8-A5603348D299}" type="datetimeFigureOut">
              <a:rPr lang="ko-KR" altLang="en-US" smtClean="0"/>
              <a:t>2021-03-20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3BFC6-DB99-4B2E-B34D-6274F0931D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00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F993A-AFC8-4081-91D8-A5603348D299}" type="datetimeFigureOut">
              <a:rPr lang="ko-KR" altLang="en-US" smtClean="0"/>
              <a:t>2021-03-20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F3BFC6-DB99-4B2E-B34D-6274F0931D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3315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F993A-AFC8-4081-91D8-A5603348D299}" type="datetimeFigureOut">
              <a:rPr lang="ko-KR" altLang="en-US" smtClean="0"/>
              <a:t>2021-03-20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F3BFC6-DB99-4B2E-B34D-6274F0931D8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3" y="0"/>
            <a:ext cx="3628862" cy="4293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4" r="1888"/>
          <a:stretch/>
        </p:blipFill>
        <p:spPr bwMode="auto">
          <a:xfrm>
            <a:off x="3641925" y="0"/>
            <a:ext cx="2909048" cy="4941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184" y="-10604"/>
            <a:ext cx="3296816" cy="5070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2009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374" y="0"/>
            <a:ext cx="3350626" cy="5517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716" y="116632"/>
            <a:ext cx="2825364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03716" cy="6453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26347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A4 용지(210x297mm)</PresentationFormat>
  <Paragraphs>0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1</cp:revision>
  <dcterms:created xsi:type="dcterms:W3CDTF">2021-03-20T04:09:40Z</dcterms:created>
  <dcterms:modified xsi:type="dcterms:W3CDTF">2021-03-20T04:13:27Z</dcterms:modified>
</cp:coreProperties>
</file>