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408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795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4326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3644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6179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617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3183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8716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4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713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6081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753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AD22B-2FB8-4C1C-87CB-47DA65A01852}" type="datetimeFigureOut">
              <a:rPr lang="ko-KR" altLang="en-US" smtClean="0"/>
              <a:t>2021-04-08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E1C9E-9361-4A4A-8A30-05D2C96D37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076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406901" cy="288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902" y="-3704"/>
            <a:ext cx="3329896" cy="3216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798" y="-3704"/>
            <a:ext cx="3144060" cy="328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" r="1737"/>
          <a:stretch/>
        </p:blipFill>
        <p:spPr bwMode="auto">
          <a:xfrm>
            <a:off x="0" y="3789040"/>
            <a:ext cx="3382990" cy="294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457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" t="14373" r="3313"/>
          <a:stretch/>
        </p:blipFill>
        <p:spPr bwMode="auto">
          <a:xfrm>
            <a:off x="5889104" y="427618"/>
            <a:ext cx="3096344" cy="637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s://search.pstatic.net/common/?src=http%3A%2F%2Fblogfiles.naver.net%2FMjAyMDA0MDhfNTMg%2FMDAxNTg2MjcxNzk5NTU3.7LsC1Pla0n48lg-jx_w9qjg5QoAWTxVCdAb5UG0XgBYg.V_WXDgm9CTaiyWZ70VjElxbEeb7zT8lt3tM4JRnlGpQg.JPEG.csm1188%2F304_%25B1%25D7%25C5%25A9%25BD%25C5%25C7%25CF%25B3%25AA%25B4%25D4_4D.jpg&amp;type=sc960_8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18238"/>
            <a:ext cx="4304928" cy="674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68151" y="87128"/>
            <a:ext cx="273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/>
              <a:t>내가 주를 처음 </a:t>
            </a:r>
            <a:r>
              <a:rPr lang="ko-KR" altLang="en-US" b="1" dirty="0" err="1" smtClean="0"/>
              <a:t>만났을때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655089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</Words>
  <Application>Microsoft Office PowerPoint</Application>
  <PresentationFormat>A4 용지(210x297mm)</PresentationFormat>
  <Paragraphs>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2</cp:revision>
  <dcterms:created xsi:type="dcterms:W3CDTF">2021-04-08T12:23:32Z</dcterms:created>
  <dcterms:modified xsi:type="dcterms:W3CDTF">2021-04-08T12:39:48Z</dcterms:modified>
</cp:coreProperties>
</file>